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4"/>
  </p:sldMasterIdLst>
  <p:notesMasterIdLst>
    <p:notesMasterId r:id="rId18"/>
  </p:notesMasterIdLst>
  <p:handoutMasterIdLst>
    <p:handoutMasterId r:id="rId19"/>
  </p:handoutMasterIdLst>
  <p:sldIdLst>
    <p:sldId id="278" r:id="rId5"/>
    <p:sldId id="341" r:id="rId6"/>
    <p:sldId id="370" r:id="rId7"/>
    <p:sldId id="368" r:id="rId8"/>
    <p:sldId id="337" r:id="rId9"/>
    <p:sldId id="358" r:id="rId10"/>
    <p:sldId id="344" r:id="rId11"/>
    <p:sldId id="345" r:id="rId12"/>
    <p:sldId id="349" r:id="rId13"/>
    <p:sldId id="363" r:id="rId14"/>
    <p:sldId id="365" r:id="rId15"/>
    <p:sldId id="353" r:id="rId16"/>
    <p:sldId id="35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681D6-9999-4162-7DB8-4CF6071342BF}" v="16" dt="2020-08-27T13:46:17.624"/>
    <p1510:client id="{0CE8D046-9B9C-412D-A0DF-7EDF20859139}" v="270" dt="2020-06-04T12:10:27.856"/>
    <p1510:client id="{1853BE10-9484-4B96-8EE2-D02EC4F9D1DC}" v="511" dt="2021-02-22T22:06:32.850"/>
    <p1510:client id="{18984987-92F8-4798-9951-6DCF748D0495}" v="464" dt="2021-03-02T16:38:55.994"/>
    <p1510:client id="{1B8B429F-0DB7-452B-8654-2013C589F367}" v="698" dt="2020-06-05T09:27:34.634"/>
    <p1510:client id="{1E1B50B0-69F0-4BC8-A83A-C3A697CA84AA}" v="15" dt="2020-06-05T14:22:01.023"/>
    <p1510:client id="{22278A7C-EF6C-477D-9D82-8E6E110BB8EC}" v="1" dt="2020-06-05T12:47:58.545"/>
    <p1510:client id="{32A51973-2E53-4328-9910-FE6ECB3F19AE}" v="150" dt="2021-03-02T14:56:58.663"/>
    <p1510:client id="{3D8C3E8D-9867-4801-BB61-84DEF7957949}" v="186" dt="2020-07-14T12:58:55.719"/>
    <p1510:client id="{400B251D-89BC-4BDA-8129-7CB7778F0ECA}" v="462" dt="2020-06-04T14:46:18.814"/>
    <p1510:client id="{402F9167-9D0A-47EE-A3C4-2274C6E80394}" v="1278" dt="2020-07-14T11:29:43.838"/>
    <p1510:client id="{456F5B4C-74A6-4EB8-B4FE-DEC0DDECFD2D}" v="354" dt="2021-08-31T10:11:29.898"/>
    <p1510:client id="{465538C5-6F89-4818-9465-DCC96620665D}" v="31" dt="2021-09-01T14:52:10.304"/>
    <p1510:client id="{53EF14E4-03F0-4B30-3D2F-96B7135F19E3}" v="1119" dt="2020-08-27T11:44:40.624"/>
    <p1510:client id="{5A18DAB5-4DA6-448C-BE2A-128826292389}" v="2" dt="2020-06-04T15:38:46.291"/>
    <p1510:client id="{5F809D92-4D74-46EB-8C65-6806D16B1DCF}" v="144" dt="2020-07-14T11:41:53.115"/>
    <p1510:client id="{64561B04-9EA9-47FC-A6A5-83569ED359B1}" v="160" dt="2021-08-31T10:04:53.014"/>
    <p1510:client id="{6A79ED84-ED1E-4C2E-8F6F-A8D7CB740CC8}" v="7" dt="2020-07-14T13:02:03.868"/>
    <p1510:client id="{6ED38F36-DBC4-446A-9EB1-397E77BF91CB}" v="863" dt="2020-06-04T14:44:23.018"/>
    <p1510:client id="{701F3DBF-21E0-49D4-AFEF-168DD4EF27BE}" v="363" dt="2020-07-14T11:50:31.253"/>
    <p1510:client id="{710A9193-4A4C-4B9B-C5F0-CDA5D425628A}" v="832" dt="2020-08-27T10:35:51.785"/>
    <p1510:client id="{74A7478E-E6CB-4E95-8972-E52CBE3B4A37}" v="1" dt="2021-03-01T16:12:06.899"/>
    <p1510:client id="{77E789A3-2E09-46D4-9EBC-CC175462C49E}" v="189" dt="2020-07-07T14:12:20.470"/>
    <p1510:client id="{7AA0C858-7644-40C0-9A46-8F6B1784828F}" v="1804" dt="2021-07-14T11:54:21.477"/>
    <p1510:client id="{7E0B7493-1332-4C7B-AABB-C7D1176AB896}" v="432" dt="2020-07-15T09:50:39.309"/>
    <p1510:client id="{7F76C25D-8356-44B8-AE41-0F4315CC26D3}" v="804" dt="2020-07-07T14:30:23.500"/>
    <p1510:client id="{86FE709C-1D90-43FC-8A7C-0FF4CCA13A45}" v="3633" dt="2020-06-04T14:08:00.199"/>
    <p1510:client id="{8AD16B11-93AE-44AA-B093-8EB51E8EEC1A}" v="101" dt="2021-02-24T19:49:45.439"/>
    <p1510:client id="{8D82C4D7-43D5-4F4A-B73F-D730B8A6A2C2}" v="1043" dt="2020-07-08T09:39:29.603"/>
    <p1510:client id="{8EB66C56-4E6D-4E86-ADA8-7CD26869EAE6}" v="349" dt="2021-01-04T21:20:59.003"/>
    <p1510:client id="{A2AECEA0-1D86-4A6E-A8D9-AC185068D789}" v="43" dt="2020-06-05T09:54:58.570"/>
    <p1510:client id="{A64808D7-9647-40A4-BCD2-7B565F52162A}" v="40" dt="2020-07-14T11:34:19.813"/>
    <p1510:client id="{B063F32B-FE25-47F0-BF21-4410318AFD54}" v="4" dt="2020-06-05T07:44:10.395"/>
    <p1510:client id="{B732BB7A-A9A5-44A4-8B9A-C6178134A130}" v="9" dt="2021-08-31T09:42:45.229"/>
    <p1510:client id="{B92BF40C-4BD7-4DFD-8E9F-7DF2AF3EFEDA}" v="55" dt="2021-03-04T10:20:23.151"/>
    <p1510:client id="{B957E43F-4654-4E92-8007-CFA4926EF4C7}" v="3" dt="2021-03-02T12:32:19.841"/>
    <p1510:client id="{BC13C4BB-3387-4B42-B08C-2154BD0C6923}" v="3" dt="2021-03-02T12:36:21.866"/>
    <p1510:client id="{C0445CD3-8785-469E-8812-292AF9B987C0}" v="17" dt="2020-06-05T12:53:28.494"/>
    <p1510:client id="{C52BFCE3-C589-4E74-9E7C-700955C2692F}" v="204" dt="2020-07-08T10:05:03.221"/>
    <p1510:client id="{C894969D-748B-4F9C-AE48-47AF4D092BF9}" v="32" dt="2021-02-24T19:46:42.262"/>
    <p1510:client id="{D4325334-269C-42F5-A280-A91D5EDCA074}" v="330" dt="2021-03-01T16:10:59.534"/>
    <p1510:client id="{D5EDD384-F799-4D37-B122-9503C683EE7F}" v="1255" dt="2020-06-05T08:38:36.178"/>
    <p1510:client id="{D93BB859-D56B-4FF1-80C1-F3BA828531AE}" v="17" dt="2021-09-03T15:43:19.378"/>
    <p1510:client id="{E4875B45-E514-429D-8048-6E80ABABC07D}" v="755" dt="2020-07-16T14:15:22.497"/>
    <p1510:client id="{E9622CFB-4F4F-4548-A4FC-F61E15447701}" v="7" dt="2021-09-01T13:15:17.152"/>
    <p1510:client id="{F02991FF-08DB-49FB-BA6F-63782C9EF119}" v="41" dt="2020-06-05T07:42:05.340"/>
    <p1510:client id="{F2F957F3-FE59-44B1-9B06-A5C508BFEBC9}" v="18" dt="2020-06-05T10:41:45.585"/>
    <p1510:client id="{F75A1B72-C3D7-4427-B111-594CEB9B77B4}" v="1" dt="2020-08-25T13:14:49.766"/>
    <p1510:client id="{FBDFEB3E-DEB4-4313-B7C9-ED6EC88A4CD3}" v="56" dt="2021-02-23T21:49:24.417"/>
    <p1510:client id="{FFCE6BC4-8EC8-4CB9-B2C1-121E0115A90A}" v="176" dt="2021-03-03T15:16:3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 userId="S::head@civitasacademy.co.uk::d8489cb0-bc5c-47b9-bde6-880298294ccb" providerId="AD" clId="Web-{7E0B7493-1332-4C7B-AABB-C7D1176AB896}"/>
    <pc:docChg chg="modSld">
      <pc:chgData name="Head" userId="S::head@civitasacademy.co.uk::d8489cb0-bc5c-47b9-bde6-880298294ccb" providerId="AD" clId="Web-{7E0B7493-1332-4C7B-AABB-C7D1176AB896}" dt="2020-07-15T09:50:39.231" v="415" actId="20577"/>
      <pc:docMkLst>
        <pc:docMk/>
      </pc:docMkLst>
      <pc:sldChg chg="modSp">
        <pc:chgData name="Head" userId="S::head@civitasacademy.co.uk::d8489cb0-bc5c-47b9-bde6-880298294ccb" providerId="AD" clId="Web-{7E0B7493-1332-4C7B-AABB-C7D1176AB896}" dt="2020-07-15T09:50:12.436" v="412" actId="20577"/>
        <pc:sldMkLst>
          <pc:docMk/>
          <pc:sldMk cId="3404336415" sldId="337"/>
        </pc:sldMkLst>
        <pc:spChg chg="mod">
          <ac:chgData name="Head" userId="S::head@civitasacademy.co.uk::d8489cb0-bc5c-47b9-bde6-880298294ccb" providerId="AD" clId="Web-{7E0B7493-1332-4C7B-AABB-C7D1176AB896}" dt="2020-07-15T09:50:12.436" v="412" actId="20577"/>
          <ac:spMkLst>
            <pc:docMk/>
            <pc:sldMk cId="3404336415" sldId="337"/>
            <ac:spMk id="3" creationId="{F3373E61-1A96-4E81-9C6B-988E96ECF06A}"/>
          </ac:spMkLst>
        </pc:spChg>
      </pc:sldChg>
      <pc:sldChg chg="modSp">
        <pc:chgData name="Head" userId="S::head@civitasacademy.co.uk::d8489cb0-bc5c-47b9-bde6-880298294ccb" providerId="AD" clId="Web-{7E0B7493-1332-4C7B-AABB-C7D1176AB896}" dt="2020-07-15T09:36:50.138" v="2" actId="20577"/>
        <pc:sldMkLst>
          <pc:docMk/>
          <pc:sldMk cId="1927554914" sldId="341"/>
        </pc:sldMkLst>
        <pc:spChg chg="mod">
          <ac:chgData name="Head" userId="S::head@civitasacademy.co.uk::d8489cb0-bc5c-47b9-bde6-880298294ccb" providerId="AD" clId="Web-{7E0B7493-1332-4C7B-AABB-C7D1176AB896}" dt="2020-07-15T09:36:50.138" v="2" actId="20577"/>
          <ac:spMkLst>
            <pc:docMk/>
            <pc:sldMk cId="1927554914" sldId="341"/>
            <ac:spMk id="3" creationId="{29B37C42-1689-4D53-8C9B-5C52C72318A0}"/>
          </ac:spMkLst>
        </pc:spChg>
      </pc:sldChg>
      <pc:sldChg chg="modSp">
        <pc:chgData name="Head" userId="S::head@civitasacademy.co.uk::d8489cb0-bc5c-47b9-bde6-880298294ccb" providerId="AD" clId="Web-{7E0B7493-1332-4C7B-AABB-C7D1176AB896}" dt="2020-07-15T09:44:06.872" v="144"/>
        <pc:sldMkLst>
          <pc:docMk/>
          <pc:sldMk cId="2475528943" sldId="359"/>
        </pc:sldMkLst>
        <pc:graphicFrameChg chg="mod modGraphic">
          <ac:chgData name="Head" userId="S::head@civitasacademy.co.uk::d8489cb0-bc5c-47b9-bde6-880298294ccb" providerId="AD" clId="Web-{7E0B7493-1332-4C7B-AABB-C7D1176AB896}" dt="2020-07-15T09:44:06.872" v="144"/>
          <ac:graphicFrameMkLst>
            <pc:docMk/>
            <pc:sldMk cId="2475528943" sldId="359"/>
            <ac:graphicFrameMk id="4" creationId="{6DE1E1D4-1E11-4127-BE84-5A3217C258D1}"/>
          </ac:graphicFrameMkLst>
        </pc:graphicFrameChg>
      </pc:sldChg>
      <pc:sldChg chg="modSp">
        <pc:chgData name="Head" userId="S::head@civitasacademy.co.uk::d8489cb0-bc5c-47b9-bde6-880298294ccb" providerId="AD" clId="Web-{7E0B7493-1332-4C7B-AABB-C7D1176AB896}" dt="2020-07-15T09:50:39.216" v="414" actId="20577"/>
        <pc:sldMkLst>
          <pc:docMk/>
          <pc:sldMk cId="1957464189" sldId="362"/>
        </pc:sldMkLst>
        <pc:spChg chg="mod">
          <ac:chgData name="Head" userId="S::head@civitasacademy.co.uk::d8489cb0-bc5c-47b9-bde6-880298294ccb" providerId="AD" clId="Web-{7E0B7493-1332-4C7B-AABB-C7D1176AB896}" dt="2020-07-15T09:50:39.216" v="414" actId="20577"/>
          <ac:spMkLst>
            <pc:docMk/>
            <pc:sldMk cId="1957464189" sldId="362"/>
            <ac:spMk id="3" creationId="{00000000-0000-0000-0000-000000000000}"/>
          </ac:spMkLst>
        </pc:spChg>
      </pc:sldChg>
      <pc:sldChg chg="modSp">
        <pc:chgData name="Head" userId="S::head@civitasacademy.co.uk::d8489cb0-bc5c-47b9-bde6-880298294ccb" providerId="AD" clId="Web-{7E0B7493-1332-4C7B-AABB-C7D1176AB896}" dt="2020-07-15T09:45:22.012" v="147" actId="20577"/>
        <pc:sldMkLst>
          <pc:docMk/>
          <pc:sldMk cId="2545470142" sldId="366"/>
        </pc:sldMkLst>
        <pc:spChg chg="mod">
          <ac:chgData name="Head" userId="S::head@civitasacademy.co.uk::d8489cb0-bc5c-47b9-bde6-880298294ccb" providerId="AD" clId="Web-{7E0B7493-1332-4C7B-AABB-C7D1176AB896}" dt="2020-07-15T09:45:22.012" v="147" actId="20577"/>
          <ac:spMkLst>
            <pc:docMk/>
            <pc:sldMk cId="2545470142" sldId="366"/>
            <ac:spMk id="5" creationId="{2C8F5D28-BF4E-4CA4-A557-E8025053E61F}"/>
          </ac:spMkLst>
        </pc:spChg>
      </pc:sldChg>
      <pc:sldChg chg="modSp">
        <pc:chgData name="Head" userId="S::head@civitasacademy.co.uk::d8489cb0-bc5c-47b9-bde6-880298294ccb" providerId="AD" clId="Web-{7E0B7493-1332-4C7B-AABB-C7D1176AB896}" dt="2020-07-15T09:47:21.262" v="260" actId="20577"/>
        <pc:sldMkLst>
          <pc:docMk/>
          <pc:sldMk cId="150718696" sldId="369"/>
        </pc:sldMkLst>
        <pc:spChg chg="mod">
          <ac:chgData name="Head" userId="S::head@civitasacademy.co.uk::d8489cb0-bc5c-47b9-bde6-880298294ccb" providerId="AD" clId="Web-{7E0B7493-1332-4C7B-AABB-C7D1176AB896}" dt="2020-07-15T09:47:21.262" v="260" actId="20577"/>
          <ac:spMkLst>
            <pc:docMk/>
            <pc:sldMk cId="150718696" sldId="369"/>
            <ac:spMk id="2" creationId="{57B85448-C48D-4D70-9674-204B708AE5CC}"/>
          </ac:spMkLst>
        </pc:spChg>
      </pc:sldChg>
    </pc:docChg>
  </pc:docChgLst>
  <pc:docChgLst>
    <pc:chgData name="Eleanor Boman" userId="S::eleanor.boman@civitasacademy.co.uk::46866f32-1514-453d-889e-86868a5bc24e" providerId="AD" clId="Web-{18984987-92F8-4798-9951-6DCF748D0495}"/>
    <pc:docChg chg="modSld">
      <pc:chgData name="Eleanor Boman" userId="S::eleanor.boman@civitasacademy.co.uk::46866f32-1514-453d-889e-86868a5bc24e" providerId="AD" clId="Web-{18984987-92F8-4798-9951-6DCF748D0495}" dt="2021-03-02T16:38:55.994" v="294" actId="20577"/>
      <pc:docMkLst>
        <pc:docMk/>
      </pc:docMkLst>
      <pc:sldChg chg="modSp">
        <pc:chgData name="Eleanor Boman" userId="S::eleanor.boman@civitasacademy.co.uk::46866f32-1514-453d-889e-86868a5bc24e" providerId="AD" clId="Web-{18984987-92F8-4798-9951-6DCF748D0495}" dt="2021-03-02T16:35:26.489" v="262" actId="20577"/>
        <pc:sldMkLst>
          <pc:docMk/>
          <pc:sldMk cId="4010271183" sldId="325"/>
        </pc:sldMkLst>
        <pc:spChg chg="mod">
          <ac:chgData name="Eleanor Boman" userId="S::eleanor.boman@civitasacademy.co.uk::46866f32-1514-453d-889e-86868a5bc24e" providerId="AD" clId="Web-{18984987-92F8-4798-9951-6DCF748D0495}" dt="2021-03-02T16:32:40.111" v="194" actId="20577"/>
          <ac:spMkLst>
            <pc:docMk/>
            <pc:sldMk cId="4010271183" sldId="325"/>
            <ac:spMk id="2" creationId="{00000000-0000-0000-0000-000000000000}"/>
          </ac:spMkLst>
        </pc:spChg>
        <pc:spChg chg="mod">
          <ac:chgData name="Eleanor Boman" userId="S::eleanor.boman@civitasacademy.co.uk::46866f32-1514-453d-889e-86868a5bc24e" providerId="AD" clId="Web-{18984987-92F8-4798-9951-6DCF748D0495}" dt="2021-03-02T16:35:26.489" v="262" actId="20577"/>
          <ac:spMkLst>
            <pc:docMk/>
            <pc:sldMk cId="4010271183" sldId="325"/>
            <ac:spMk id="3" creationId="{00000000-0000-0000-0000-000000000000}"/>
          </ac:spMkLst>
        </pc:spChg>
      </pc:sldChg>
      <pc:sldChg chg="modSp">
        <pc:chgData name="Eleanor Boman" userId="S::eleanor.boman@civitasacademy.co.uk::46866f32-1514-453d-889e-86868a5bc24e" providerId="AD" clId="Web-{18984987-92F8-4798-9951-6DCF748D0495}" dt="2021-03-02T16:30:32.186" v="186" actId="20577"/>
        <pc:sldMkLst>
          <pc:docMk/>
          <pc:sldMk cId="3404336415" sldId="337"/>
        </pc:sldMkLst>
        <pc:spChg chg="mod">
          <ac:chgData name="Eleanor Boman" userId="S::eleanor.boman@civitasacademy.co.uk::46866f32-1514-453d-889e-86868a5bc24e" providerId="AD" clId="Web-{18984987-92F8-4798-9951-6DCF748D0495}" dt="2021-03-02T16:30:32.186" v="186" actId="20577"/>
          <ac:spMkLst>
            <pc:docMk/>
            <pc:sldMk cId="3404336415" sldId="337"/>
            <ac:spMk id="3" creationId="{F3373E61-1A96-4E81-9C6B-988E96ECF06A}"/>
          </ac:spMkLst>
        </pc:spChg>
      </pc:sldChg>
      <pc:sldChg chg="modSp">
        <pc:chgData name="Eleanor Boman" userId="S::eleanor.boman@civitasacademy.co.uk::46866f32-1514-453d-889e-86868a5bc24e" providerId="AD" clId="Web-{18984987-92F8-4798-9951-6DCF748D0495}" dt="2021-03-02T16:20:24.892" v="1" actId="20577"/>
        <pc:sldMkLst>
          <pc:docMk/>
          <pc:sldMk cId="3616500014" sldId="340"/>
        </pc:sldMkLst>
        <pc:spChg chg="mod">
          <ac:chgData name="Eleanor Boman" userId="S::eleanor.boman@civitasacademy.co.uk::46866f32-1514-453d-889e-86868a5bc24e" providerId="AD" clId="Web-{18984987-92F8-4798-9951-6DCF748D0495}" dt="2021-03-02T16:20:24.892" v="1" actId="20577"/>
          <ac:spMkLst>
            <pc:docMk/>
            <pc:sldMk cId="3616500014" sldId="340"/>
            <ac:spMk id="3" creationId="{8CB345DB-00EC-42A9-9226-9ACCBEF419DF}"/>
          </ac:spMkLst>
        </pc:spChg>
      </pc:sldChg>
      <pc:sldChg chg="delSp">
        <pc:chgData name="Eleanor Boman" userId="S::eleanor.boman@civitasacademy.co.uk::46866f32-1514-453d-889e-86868a5bc24e" providerId="AD" clId="Web-{18984987-92F8-4798-9951-6DCF748D0495}" dt="2021-03-02T16:35:38.271" v="263"/>
        <pc:sldMkLst>
          <pc:docMk/>
          <pc:sldMk cId="1390934267" sldId="342"/>
        </pc:sldMkLst>
        <pc:picChg chg="del">
          <ac:chgData name="Eleanor Boman" userId="S::eleanor.boman@civitasacademy.co.uk::46866f32-1514-453d-889e-86868a5bc24e" providerId="AD" clId="Web-{18984987-92F8-4798-9951-6DCF748D0495}" dt="2021-03-02T16:35:38.271" v="263"/>
          <ac:picMkLst>
            <pc:docMk/>
            <pc:sldMk cId="1390934267" sldId="342"/>
            <ac:picMk id="4" creationId="{3DF1EBE9-121B-4844-86C0-ADF26E5B1875}"/>
          </ac:picMkLst>
        </pc:picChg>
      </pc:sldChg>
      <pc:sldChg chg="modSp">
        <pc:chgData name="Eleanor Boman" userId="S::eleanor.boman@civitasacademy.co.uk::46866f32-1514-453d-889e-86868a5bc24e" providerId="AD" clId="Web-{18984987-92F8-4798-9951-6DCF748D0495}" dt="2021-03-02T16:37:45.133" v="284" actId="20577"/>
        <pc:sldMkLst>
          <pc:docMk/>
          <pc:sldMk cId="1976059480" sldId="349"/>
        </pc:sldMkLst>
        <pc:spChg chg="mod">
          <ac:chgData name="Eleanor Boman" userId="S::eleanor.boman@civitasacademy.co.uk::46866f32-1514-453d-889e-86868a5bc24e" providerId="AD" clId="Web-{18984987-92F8-4798-9951-6DCF748D0495}" dt="2021-03-02T16:37:45.133" v="284" actId="20577"/>
          <ac:spMkLst>
            <pc:docMk/>
            <pc:sldMk cId="1976059480" sldId="349"/>
            <ac:spMk id="3" creationId="{4267312F-2D2D-4024-8544-7695FF47944F}"/>
          </ac:spMkLst>
        </pc:spChg>
      </pc:sldChg>
      <pc:sldChg chg="modSp">
        <pc:chgData name="Eleanor Boman" userId="S::eleanor.boman@civitasacademy.co.uk::46866f32-1514-453d-889e-86868a5bc24e" providerId="AD" clId="Web-{18984987-92F8-4798-9951-6DCF748D0495}" dt="2021-03-02T16:35:56.662" v="279"/>
        <pc:sldMkLst>
          <pc:docMk/>
          <pc:sldMk cId="1197999348" sldId="358"/>
        </pc:sldMkLst>
        <pc:graphicFrameChg chg="mod modGraphic">
          <ac:chgData name="Eleanor Boman" userId="S::eleanor.boman@civitasacademy.co.uk::46866f32-1514-453d-889e-86868a5bc24e" providerId="AD" clId="Web-{18984987-92F8-4798-9951-6DCF748D0495}" dt="2021-03-02T16:35:56.662" v="279"/>
          <ac:graphicFrameMkLst>
            <pc:docMk/>
            <pc:sldMk cId="1197999348" sldId="358"/>
            <ac:graphicFrameMk id="3" creationId="{707931FD-D356-47E1-A91B-F76B7952BB98}"/>
          </ac:graphicFrameMkLst>
        </pc:graphicFrameChg>
      </pc:sldChg>
      <pc:sldChg chg="modSp">
        <pc:chgData name="Eleanor Boman" userId="S::eleanor.boman@civitasacademy.co.uk::46866f32-1514-453d-889e-86868a5bc24e" providerId="AD" clId="Web-{18984987-92F8-4798-9951-6DCF748D0495}" dt="2021-03-02T16:25:40.008" v="167"/>
        <pc:sldMkLst>
          <pc:docMk/>
          <pc:sldMk cId="2475528943" sldId="359"/>
        </pc:sldMkLst>
        <pc:graphicFrameChg chg="mod modGraphic">
          <ac:chgData name="Eleanor Boman" userId="S::eleanor.boman@civitasacademy.co.uk::46866f32-1514-453d-889e-86868a5bc24e" providerId="AD" clId="Web-{18984987-92F8-4798-9951-6DCF748D0495}" dt="2021-03-02T16:25:40.008" v="167"/>
          <ac:graphicFrameMkLst>
            <pc:docMk/>
            <pc:sldMk cId="2475528943" sldId="359"/>
            <ac:graphicFrameMk id="4" creationId="{6DE1E1D4-1E11-4127-BE84-5A3217C258D1}"/>
          </ac:graphicFrameMkLst>
        </pc:graphicFrameChg>
      </pc:sldChg>
      <pc:sldChg chg="modSp">
        <pc:chgData name="Eleanor Boman" userId="S::eleanor.boman@civitasacademy.co.uk::46866f32-1514-453d-889e-86868a5bc24e" providerId="AD" clId="Web-{18984987-92F8-4798-9951-6DCF748D0495}" dt="2021-03-02T16:38:55.994" v="294" actId="20577"/>
        <pc:sldMkLst>
          <pc:docMk/>
          <pc:sldMk cId="3192938925" sldId="367"/>
        </pc:sldMkLst>
        <pc:spChg chg="mod">
          <ac:chgData name="Eleanor Boman" userId="S::eleanor.boman@civitasacademy.co.uk::46866f32-1514-453d-889e-86868a5bc24e" providerId="AD" clId="Web-{18984987-92F8-4798-9951-6DCF748D0495}" dt="2021-03-02T16:38:55.994" v="294" actId="20577"/>
          <ac:spMkLst>
            <pc:docMk/>
            <pc:sldMk cId="3192938925" sldId="367"/>
            <ac:spMk id="5" creationId="{2C8F5D28-BF4E-4CA4-A557-E8025053E61F}"/>
          </ac:spMkLst>
        </pc:spChg>
      </pc:sldChg>
      <pc:sldChg chg="modSp">
        <pc:chgData name="Eleanor Boman" userId="S::eleanor.boman@civitasacademy.co.uk::46866f32-1514-453d-889e-86868a5bc24e" providerId="AD" clId="Web-{18984987-92F8-4798-9951-6DCF748D0495}" dt="2021-03-02T16:24:38.600" v="161" actId="20577"/>
        <pc:sldMkLst>
          <pc:docMk/>
          <pc:sldMk cId="3632098165" sldId="370"/>
        </pc:sldMkLst>
        <pc:spChg chg="mod">
          <ac:chgData name="Eleanor Boman" userId="S::eleanor.boman@civitasacademy.co.uk::46866f32-1514-453d-889e-86868a5bc24e" providerId="AD" clId="Web-{18984987-92F8-4798-9951-6DCF748D0495}" dt="2021-03-02T16:24:38.600" v="161" actId="20577"/>
          <ac:spMkLst>
            <pc:docMk/>
            <pc:sldMk cId="3632098165" sldId="370"/>
            <ac:spMk id="3" creationId="{29B37C42-1689-4D53-8C9B-5C52C72318A0}"/>
          </ac:spMkLst>
        </pc:spChg>
      </pc:sldChg>
    </pc:docChg>
  </pc:docChgLst>
  <pc:docChgLst>
    <pc:chgData name="Jessica Bradburn" userId="S::jessica.bradburn@civitasacademy.co.uk::27a5e87a-ebec-4cd1-9a21-39b519a2ad19" providerId="AD" clId="Web-{7F76C25D-8356-44B8-AE41-0F4315CC26D3}"/>
    <pc:docChg chg="addSld delSld modSld sldOrd">
      <pc:chgData name="Jessica Bradburn" userId="S::jessica.bradburn@civitasacademy.co.uk::27a5e87a-ebec-4cd1-9a21-39b519a2ad19" providerId="AD" clId="Web-{7F76C25D-8356-44B8-AE41-0F4315CC26D3}" dt="2020-07-07T14:30:23.500" v="794" actId="20577"/>
      <pc:docMkLst>
        <pc:docMk/>
      </pc:docMkLst>
      <pc:sldChg chg="delSp modSp add del">
        <pc:chgData name="Jessica Bradburn" userId="S::jessica.bradburn@civitasacademy.co.uk::27a5e87a-ebec-4cd1-9a21-39b519a2ad19" providerId="AD" clId="Web-{7F76C25D-8356-44B8-AE41-0F4315CC26D3}" dt="2020-07-07T14:30:23.500" v="793" actId="20577"/>
        <pc:sldMkLst>
          <pc:docMk/>
          <pc:sldMk cId="4010271183" sldId="325"/>
        </pc:sldMkLst>
        <pc:spChg chg="mod">
          <ac:chgData name="Jessica Bradburn" userId="S::jessica.bradburn@civitasacademy.co.uk::27a5e87a-ebec-4cd1-9a21-39b519a2ad19" providerId="AD" clId="Web-{7F76C25D-8356-44B8-AE41-0F4315CC26D3}" dt="2020-07-07T14:21:16.132" v="282" actId="14100"/>
          <ac:spMkLst>
            <pc:docMk/>
            <pc:sldMk cId="4010271183" sldId="325"/>
            <ac:spMk id="2" creationId="{00000000-0000-0000-0000-000000000000}"/>
          </ac:spMkLst>
        </pc:spChg>
        <pc:spChg chg="mod">
          <ac:chgData name="Jessica Bradburn" userId="S::jessica.bradburn@civitasacademy.co.uk::27a5e87a-ebec-4cd1-9a21-39b519a2ad19" providerId="AD" clId="Web-{7F76C25D-8356-44B8-AE41-0F4315CC26D3}" dt="2020-07-07T14:30:23.500" v="793" actId="20577"/>
          <ac:spMkLst>
            <pc:docMk/>
            <pc:sldMk cId="4010271183" sldId="325"/>
            <ac:spMk id="3" creationId="{00000000-0000-0000-0000-000000000000}"/>
          </ac:spMkLst>
        </pc:spChg>
        <pc:picChg chg="del">
          <ac:chgData name="Jessica Bradburn" userId="S::jessica.bradburn@civitasacademy.co.uk::27a5e87a-ebec-4cd1-9a21-39b519a2ad19" providerId="AD" clId="Web-{7F76C25D-8356-44B8-AE41-0F4315CC26D3}" dt="2020-07-07T14:21:12.616" v="281"/>
          <ac:picMkLst>
            <pc:docMk/>
            <pc:sldMk cId="4010271183" sldId="325"/>
            <ac:picMk id="4" creationId="{35C3CAE1-1803-4F86-9C9B-89FB450F7473}"/>
          </ac:picMkLst>
        </pc:picChg>
      </pc:sldChg>
      <pc:sldChg chg="modSp">
        <pc:chgData name="Jessica Bradburn" userId="S::jessica.bradburn@civitasacademy.co.uk::27a5e87a-ebec-4cd1-9a21-39b519a2ad19" providerId="AD" clId="Web-{7F76C25D-8356-44B8-AE41-0F4315CC26D3}" dt="2020-07-07T14:20:50.646" v="264" actId="20577"/>
        <pc:sldMkLst>
          <pc:docMk/>
          <pc:sldMk cId="3404336415" sldId="337"/>
        </pc:sldMkLst>
        <pc:spChg chg="mod">
          <ac:chgData name="Jessica Bradburn" userId="S::jessica.bradburn@civitasacademy.co.uk::27a5e87a-ebec-4cd1-9a21-39b519a2ad19" providerId="AD" clId="Web-{7F76C25D-8356-44B8-AE41-0F4315CC26D3}" dt="2020-07-07T14:20:17.223" v="246" actId="1076"/>
          <ac:spMkLst>
            <pc:docMk/>
            <pc:sldMk cId="3404336415" sldId="337"/>
            <ac:spMk id="2" creationId="{795F2792-CD35-438F-A767-325059F89CEC}"/>
          </ac:spMkLst>
        </pc:spChg>
        <pc:spChg chg="mod">
          <ac:chgData name="Jessica Bradburn" userId="S::jessica.bradburn@civitasacademy.co.uk::27a5e87a-ebec-4cd1-9a21-39b519a2ad19" providerId="AD" clId="Web-{7F76C25D-8356-44B8-AE41-0F4315CC26D3}" dt="2020-07-07T14:20:50.646" v="264" actId="20577"/>
          <ac:spMkLst>
            <pc:docMk/>
            <pc:sldMk cId="3404336415" sldId="337"/>
            <ac:spMk id="3" creationId="{F3373E61-1A96-4E81-9C6B-988E96ECF06A}"/>
          </ac:spMkLst>
        </pc:spChg>
      </pc:sldChg>
      <pc:sldChg chg="modSp">
        <pc:chgData name="Jessica Bradburn" userId="S::jessica.bradburn@civitasacademy.co.uk::27a5e87a-ebec-4cd1-9a21-39b519a2ad19" providerId="AD" clId="Web-{7F76C25D-8356-44B8-AE41-0F4315CC26D3}" dt="2020-07-07T14:14:57.584" v="36" actId="20577"/>
        <pc:sldMkLst>
          <pc:docMk/>
          <pc:sldMk cId="3616500014" sldId="340"/>
        </pc:sldMkLst>
        <pc:spChg chg="mod">
          <ac:chgData name="Jessica Bradburn" userId="S::jessica.bradburn@civitasacademy.co.uk::27a5e87a-ebec-4cd1-9a21-39b519a2ad19" providerId="AD" clId="Web-{7F76C25D-8356-44B8-AE41-0F4315CC26D3}" dt="2020-07-07T14:13:29.955" v="0" actId="1076"/>
          <ac:spMkLst>
            <pc:docMk/>
            <pc:sldMk cId="3616500014" sldId="340"/>
            <ac:spMk id="2" creationId="{64CD2E56-765D-4E64-9F41-CD0BD5B9BBDE}"/>
          </ac:spMkLst>
        </pc:spChg>
        <pc:spChg chg="mod">
          <ac:chgData name="Jessica Bradburn" userId="S::jessica.bradburn@civitasacademy.co.uk::27a5e87a-ebec-4cd1-9a21-39b519a2ad19" providerId="AD" clId="Web-{7F76C25D-8356-44B8-AE41-0F4315CC26D3}" dt="2020-07-07T14:14:57.584" v="36" actId="20577"/>
          <ac:spMkLst>
            <pc:docMk/>
            <pc:sldMk cId="3616500014" sldId="340"/>
            <ac:spMk id="3" creationId="{8CB345DB-00EC-42A9-9226-9ACCBEF419DF}"/>
          </ac:spMkLst>
        </pc:spChg>
      </pc:sldChg>
      <pc:sldChg chg="delSp modSp">
        <pc:chgData name="Jessica Bradburn" userId="S::jessica.bradburn@civitasacademy.co.uk::27a5e87a-ebec-4cd1-9a21-39b519a2ad19" providerId="AD" clId="Web-{7F76C25D-8356-44B8-AE41-0F4315CC26D3}" dt="2020-07-07T14:17:56.858" v="105" actId="20577"/>
        <pc:sldMkLst>
          <pc:docMk/>
          <pc:sldMk cId="1927554914" sldId="341"/>
        </pc:sldMkLst>
        <pc:spChg chg="mod">
          <ac:chgData name="Jessica Bradburn" userId="S::jessica.bradburn@civitasacademy.co.uk::27a5e87a-ebec-4cd1-9a21-39b519a2ad19" providerId="AD" clId="Web-{7F76C25D-8356-44B8-AE41-0F4315CC26D3}" dt="2020-07-07T14:17:56.858" v="105" actId="20577"/>
          <ac:spMkLst>
            <pc:docMk/>
            <pc:sldMk cId="1927554914" sldId="341"/>
            <ac:spMk id="3" creationId="{29B37C42-1689-4D53-8C9B-5C52C72318A0}"/>
          </ac:spMkLst>
        </pc:spChg>
        <pc:spChg chg="del">
          <ac:chgData name="Jessica Bradburn" userId="S::jessica.bradburn@civitasacademy.co.uk::27a5e87a-ebec-4cd1-9a21-39b519a2ad19" providerId="AD" clId="Web-{7F76C25D-8356-44B8-AE41-0F4315CC26D3}" dt="2020-07-07T14:15:01.115" v="38"/>
          <ac:spMkLst>
            <pc:docMk/>
            <pc:sldMk cId="1927554914" sldId="341"/>
            <ac:spMk id="5" creationId="{C88D3C53-D2EC-43F0-81EA-D3DF9BBF57A4}"/>
          </ac:spMkLst>
        </pc:spChg>
      </pc:sldChg>
      <pc:sldChg chg="modSp">
        <pc:chgData name="Jessica Bradburn" userId="S::jessica.bradburn@civitasacademy.co.uk::27a5e87a-ebec-4cd1-9a21-39b519a2ad19" providerId="AD" clId="Web-{7F76C25D-8356-44B8-AE41-0F4315CC26D3}" dt="2020-07-07T14:19:07.908" v="141" actId="20577"/>
        <pc:sldMkLst>
          <pc:docMk/>
          <pc:sldMk cId="3036952416" sldId="343"/>
        </pc:sldMkLst>
        <pc:graphicFrameChg chg="modGraphic">
          <ac:chgData name="Jessica Bradburn" userId="S::jessica.bradburn@civitasacademy.co.uk::27a5e87a-ebec-4cd1-9a21-39b519a2ad19" providerId="AD" clId="Web-{7F76C25D-8356-44B8-AE41-0F4315CC26D3}" dt="2020-07-07T14:19:07.908" v="141" actId="20577"/>
          <ac:graphicFrameMkLst>
            <pc:docMk/>
            <pc:sldMk cId="3036952416" sldId="343"/>
            <ac:graphicFrameMk id="22" creationId="{AF54D809-E329-46AB-813A-DD3F8087A7F8}"/>
          </ac:graphicFrameMkLst>
        </pc:graphicFrameChg>
      </pc:sldChg>
      <pc:sldChg chg="del">
        <pc:chgData name="Jessica Bradburn" userId="S::jessica.bradburn@civitasacademy.co.uk::27a5e87a-ebec-4cd1-9a21-39b519a2ad19" providerId="AD" clId="Web-{7F76C25D-8356-44B8-AE41-0F4315CC26D3}" dt="2020-07-07T14:27:35.383" v="704"/>
        <pc:sldMkLst>
          <pc:docMk/>
          <pc:sldMk cId="686194280" sldId="356"/>
        </pc:sldMkLst>
      </pc:sldChg>
      <pc:sldChg chg="delSp modSp ord">
        <pc:chgData name="Jessica Bradburn" userId="S::jessica.bradburn@civitasacademy.co.uk::27a5e87a-ebec-4cd1-9a21-39b519a2ad19" providerId="AD" clId="Web-{7F76C25D-8356-44B8-AE41-0F4315CC26D3}" dt="2020-07-07T14:28:42.167" v="744"/>
        <pc:sldMkLst>
          <pc:docMk/>
          <pc:sldMk cId="1197999348" sldId="358"/>
        </pc:sldMkLst>
        <pc:spChg chg="mod">
          <ac:chgData name="Jessica Bradburn" userId="S::jessica.bradburn@civitasacademy.co.uk::27a5e87a-ebec-4cd1-9a21-39b519a2ad19" providerId="AD" clId="Web-{7F76C25D-8356-44B8-AE41-0F4315CC26D3}" dt="2020-07-07T14:28:10.885" v="729" actId="20577"/>
          <ac:spMkLst>
            <pc:docMk/>
            <pc:sldMk cId="1197999348" sldId="358"/>
            <ac:spMk id="2" creationId="{79C82947-3A5C-4E53-A495-1D464E935E55}"/>
          </ac:spMkLst>
        </pc:spChg>
        <pc:picChg chg="del">
          <ac:chgData name="Jessica Bradburn" userId="S::jessica.bradburn@civitasacademy.co.uk::27a5e87a-ebec-4cd1-9a21-39b519a2ad19" providerId="AD" clId="Web-{7F76C25D-8356-44B8-AE41-0F4315CC26D3}" dt="2020-07-07T14:28:40.746" v="743"/>
          <ac:picMkLst>
            <pc:docMk/>
            <pc:sldMk cId="1197999348" sldId="358"/>
            <ac:picMk id="4" creationId="{1D621C37-0431-4A20-BA3D-A24A5FCC18DB}"/>
          </ac:picMkLst>
        </pc:picChg>
        <pc:picChg chg="del">
          <ac:chgData name="Jessica Bradburn" userId="S::jessica.bradburn@civitasacademy.co.uk::27a5e87a-ebec-4cd1-9a21-39b519a2ad19" providerId="AD" clId="Web-{7F76C25D-8356-44B8-AE41-0F4315CC26D3}" dt="2020-07-07T14:28:42.167" v="744"/>
          <ac:picMkLst>
            <pc:docMk/>
            <pc:sldMk cId="1197999348" sldId="358"/>
            <ac:picMk id="5" creationId="{F647C878-C3B0-4C49-8750-EEE8F7EAF972}"/>
          </ac:picMkLst>
        </pc:picChg>
      </pc:sldChg>
      <pc:sldChg chg="delSp modSp">
        <pc:chgData name="Jessica Bradburn" userId="S::jessica.bradburn@civitasacademy.co.uk::27a5e87a-ebec-4cd1-9a21-39b519a2ad19" providerId="AD" clId="Web-{7F76C25D-8356-44B8-AE41-0F4315CC26D3}" dt="2020-07-07T14:28:38.075" v="742"/>
        <pc:sldMkLst>
          <pc:docMk/>
          <pc:sldMk cId="2475528943" sldId="359"/>
        </pc:sldMkLst>
        <pc:spChg chg="mod">
          <ac:chgData name="Jessica Bradburn" userId="S::jessica.bradburn@civitasacademy.co.uk::27a5e87a-ebec-4cd1-9a21-39b519a2ad19" providerId="AD" clId="Web-{7F76C25D-8356-44B8-AE41-0F4315CC26D3}" dt="2020-07-07T14:27:54.822" v="711" actId="20577"/>
          <ac:spMkLst>
            <pc:docMk/>
            <pc:sldMk cId="2475528943" sldId="359"/>
            <ac:spMk id="2" creationId="{611AA41C-F6B9-4056-B471-89D8C68DF87E}"/>
          </ac:spMkLst>
        </pc:spChg>
        <pc:spChg chg="del mod">
          <ac:chgData name="Jessica Bradburn" userId="S::jessica.bradburn@civitasacademy.co.uk::27a5e87a-ebec-4cd1-9a21-39b519a2ad19" providerId="AD" clId="Web-{7F76C25D-8356-44B8-AE41-0F4315CC26D3}" dt="2020-07-07T14:28:33.636" v="740"/>
          <ac:spMkLst>
            <pc:docMk/>
            <pc:sldMk cId="2475528943" sldId="359"/>
            <ac:spMk id="6" creationId="{3CFF3FD5-6ABB-4671-92E3-FD66CDB3D73C}"/>
          </ac:spMkLst>
        </pc:spChg>
        <pc:picChg chg="del">
          <ac:chgData name="Jessica Bradburn" userId="S::jessica.bradburn@civitasacademy.co.uk::27a5e87a-ebec-4cd1-9a21-39b519a2ad19" providerId="AD" clId="Web-{7F76C25D-8356-44B8-AE41-0F4315CC26D3}" dt="2020-07-07T14:28:36.714" v="741"/>
          <ac:picMkLst>
            <pc:docMk/>
            <pc:sldMk cId="2475528943" sldId="359"/>
            <ac:picMk id="3" creationId="{39CC3B5C-1DD5-43F1-8F8E-06F898FEE24E}"/>
          </ac:picMkLst>
        </pc:picChg>
        <pc:picChg chg="del">
          <ac:chgData name="Jessica Bradburn" userId="S::jessica.bradburn@civitasacademy.co.uk::27a5e87a-ebec-4cd1-9a21-39b519a2ad19" providerId="AD" clId="Web-{7F76C25D-8356-44B8-AE41-0F4315CC26D3}" dt="2020-07-07T14:28:38.075" v="742"/>
          <ac:picMkLst>
            <pc:docMk/>
            <pc:sldMk cId="2475528943" sldId="359"/>
            <ac:picMk id="4" creationId="{FF9F45E4-C006-4997-9187-7DD1FA3CE0C9}"/>
          </ac:picMkLst>
        </pc:picChg>
      </pc:sldChg>
      <pc:sldChg chg="delSp modSp add replId">
        <pc:chgData name="Jessica Bradburn" userId="S::jessica.bradburn@civitasacademy.co.uk::27a5e87a-ebec-4cd1-9a21-39b519a2ad19" providerId="AD" clId="Web-{7F76C25D-8356-44B8-AE41-0F4315CC26D3}" dt="2020-07-07T14:28:45.871" v="746"/>
        <pc:sldMkLst>
          <pc:docMk/>
          <pc:sldMk cId="2558104262" sldId="361"/>
        </pc:sldMkLst>
        <pc:spChg chg="mod">
          <ac:chgData name="Jessica Bradburn" userId="S::jessica.bradburn@civitasacademy.co.uk::27a5e87a-ebec-4cd1-9a21-39b519a2ad19" providerId="AD" clId="Web-{7F76C25D-8356-44B8-AE41-0F4315CC26D3}" dt="2020-07-07T14:28:17.979" v="733" actId="20577"/>
          <ac:spMkLst>
            <pc:docMk/>
            <pc:sldMk cId="2558104262" sldId="361"/>
            <ac:spMk id="2" creationId="{79C82947-3A5C-4E53-A495-1D464E935E55}"/>
          </ac:spMkLst>
        </pc:spChg>
        <pc:picChg chg="del">
          <ac:chgData name="Jessica Bradburn" userId="S::jessica.bradburn@civitasacademy.co.uk::27a5e87a-ebec-4cd1-9a21-39b519a2ad19" providerId="AD" clId="Web-{7F76C25D-8356-44B8-AE41-0F4315CC26D3}" dt="2020-07-07T14:28:44.480" v="745"/>
          <ac:picMkLst>
            <pc:docMk/>
            <pc:sldMk cId="2558104262" sldId="361"/>
            <ac:picMk id="4" creationId="{1D621C37-0431-4A20-BA3D-A24A5FCC18DB}"/>
          </ac:picMkLst>
        </pc:picChg>
        <pc:picChg chg="del">
          <ac:chgData name="Jessica Bradburn" userId="S::jessica.bradburn@civitasacademy.co.uk::27a5e87a-ebec-4cd1-9a21-39b519a2ad19" providerId="AD" clId="Web-{7F76C25D-8356-44B8-AE41-0F4315CC26D3}" dt="2020-07-07T14:28:45.871" v="746"/>
          <ac:picMkLst>
            <pc:docMk/>
            <pc:sldMk cId="2558104262" sldId="361"/>
            <ac:picMk id="5" creationId="{F647C878-C3B0-4C49-8750-EEE8F7EAF972}"/>
          </ac:picMkLst>
        </pc:picChg>
      </pc:sldChg>
      <pc:sldChg chg="modSp add replId">
        <pc:chgData name="Jessica Bradburn" userId="S::jessica.bradburn@civitasacademy.co.uk::27a5e87a-ebec-4cd1-9a21-39b519a2ad19" providerId="AD" clId="Web-{7F76C25D-8356-44B8-AE41-0F4315CC26D3}" dt="2020-07-07T14:29:49.139" v="778" actId="20577"/>
        <pc:sldMkLst>
          <pc:docMk/>
          <pc:sldMk cId="1957464189" sldId="362"/>
        </pc:sldMkLst>
        <pc:spChg chg="mod">
          <ac:chgData name="Jessica Bradburn" userId="S::jessica.bradburn@civitasacademy.co.uk::27a5e87a-ebec-4cd1-9a21-39b519a2ad19" providerId="AD" clId="Web-{7F76C25D-8356-44B8-AE41-0F4315CC26D3}" dt="2020-07-07T14:29:49.139" v="778" actId="20577"/>
          <ac:spMkLst>
            <pc:docMk/>
            <pc:sldMk cId="1957464189" sldId="362"/>
            <ac:spMk id="2" creationId="{00000000-0000-0000-0000-000000000000}"/>
          </ac:spMkLst>
        </pc:spChg>
      </pc:sldChg>
    </pc:docChg>
  </pc:docChgLst>
  <pc:docChgLst>
    <pc:chgData name="Sal Ducker" userId="S::sal@reach2.org::ff2d8d37-db36-4407-81a7-7a91ae31d9a6" providerId="AD" clId="Web-{465538C5-6F89-4818-9465-DCC96620665D}"/>
    <pc:docChg chg="modSld">
      <pc:chgData name="Sal Ducker" userId="S::sal@reach2.org::ff2d8d37-db36-4407-81a7-7a91ae31d9a6" providerId="AD" clId="Web-{465538C5-6F89-4818-9465-DCC96620665D}" dt="2021-09-01T14:52:06.538" v="14" actId="20577"/>
      <pc:docMkLst>
        <pc:docMk/>
      </pc:docMkLst>
      <pc:sldChg chg="modSp">
        <pc:chgData name="Sal Ducker" userId="S::sal@reach2.org::ff2d8d37-db36-4407-81a7-7a91ae31d9a6" providerId="AD" clId="Web-{465538C5-6F89-4818-9465-DCC96620665D}" dt="2021-09-01T14:52:06.538" v="14" actId="20577"/>
        <pc:sldMkLst>
          <pc:docMk/>
          <pc:sldMk cId="3404336415" sldId="337"/>
        </pc:sldMkLst>
        <pc:spChg chg="mod">
          <ac:chgData name="Sal Ducker" userId="S::sal@reach2.org::ff2d8d37-db36-4407-81a7-7a91ae31d9a6" providerId="AD" clId="Web-{465538C5-6F89-4818-9465-DCC96620665D}" dt="2021-09-01T14:52:06.538" v="14" actId="20577"/>
          <ac:spMkLst>
            <pc:docMk/>
            <pc:sldMk cId="3404336415" sldId="337"/>
            <ac:spMk id="3" creationId="{F3373E61-1A96-4E81-9C6B-988E96ECF06A}"/>
          </ac:spMkLst>
        </pc:spChg>
      </pc:sldChg>
    </pc:docChg>
  </pc:docChgLst>
  <pc:docChgLst>
    <pc:chgData name="Sal Ducker" userId="S::sal@reach2.org::ff2d8d37-db36-4407-81a7-7a91ae31d9a6" providerId="AD" clId="Web-{B957E43F-4654-4E92-8007-CFA4926EF4C7}"/>
    <pc:docChg chg="modSld">
      <pc:chgData name="Sal Ducker" userId="S::sal@reach2.org::ff2d8d37-db36-4407-81a7-7a91ae31d9a6" providerId="AD" clId="Web-{B957E43F-4654-4E92-8007-CFA4926EF4C7}" dt="2021-03-02T12:32:19.841" v="1" actId="1076"/>
      <pc:docMkLst>
        <pc:docMk/>
      </pc:docMkLst>
      <pc:sldChg chg="addSp modSp">
        <pc:chgData name="Sal Ducker" userId="S::sal@reach2.org::ff2d8d37-db36-4407-81a7-7a91ae31d9a6" providerId="AD" clId="Web-{B957E43F-4654-4E92-8007-CFA4926EF4C7}" dt="2021-03-02T12:32:19.841" v="1" actId="1076"/>
        <pc:sldMkLst>
          <pc:docMk/>
          <pc:sldMk cId="3632098165" sldId="370"/>
        </pc:sldMkLst>
        <pc:picChg chg="add mod">
          <ac:chgData name="Sal Ducker" userId="S::sal@reach2.org::ff2d8d37-db36-4407-81a7-7a91ae31d9a6" providerId="AD" clId="Web-{B957E43F-4654-4E92-8007-CFA4926EF4C7}" dt="2021-03-02T12:32:19.841" v="1" actId="1076"/>
          <ac:picMkLst>
            <pc:docMk/>
            <pc:sldMk cId="3632098165" sldId="370"/>
            <ac:picMk id="4" creationId="{88826F83-5041-4643-B119-9C697B1CCF84}"/>
          </ac:picMkLst>
        </pc:picChg>
      </pc:sldChg>
    </pc:docChg>
  </pc:docChgLst>
  <pc:docChgLst>
    <pc:chgData name="Eleanor Boman" userId="S::eleanor.boman@civitasacademy.co.uk::46866f32-1514-453d-889e-86868a5bc24e" providerId="AD" clId="Web-{64561B04-9EA9-47FC-A6A5-83569ED359B1}"/>
    <pc:docChg chg="modSld">
      <pc:chgData name="Eleanor Boman" userId="S::eleanor.boman@civitasacademy.co.uk::46866f32-1514-453d-889e-86868a5bc24e" providerId="AD" clId="Web-{64561B04-9EA9-47FC-A6A5-83569ED359B1}" dt="2021-08-31T10:04:52.139" v="83" actId="20577"/>
      <pc:docMkLst>
        <pc:docMk/>
      </pc:docMkLst>
      <pc:sldChg chg="modSp">
        <pc:chgData name="Eleanor Boman" userId="S::eleanor.boman@civitasacademy.co.uk::46866f32-1514-453d-889e-86868a5bc24e" providerId="AD" clId="Web-{64561B04-9EA9-47FC-A6A5-83569ED359B1}" dt="2021-08-31T09:56:46.895" v="49" actId="20577"/>
        <pc:sldMkLst>
          <pc:docMk/>
          <pc:sldMk cId="3075097236" sldId="344"/>
        </pc:sldMkLst>
        <pc:spChg chg="mod">
          <ac:chgData name="Eleanor Boman" userId="S::eleanor.boman@civitasacademy.co.uk::46866f32-1514-453d-889e-86868a5bc24e" providerId="AD" clId="Web-{64561B04-9EA9-47FC-A6A5-83569ED359B1}" dt="2021-08-31T09:56:46.895" v="49" actId="20577"/>
          <ac:spMkLst>
            <pc:docMk/>
            <pc:sldMk cId="3075097236" sldId="344"/>
            <ac:spMk id="3" creationId="{E7EEF3A4-72A6-46F0-AACF-7A126F3AEDD5}"/>
          </ac:spMkLst>
        </pc:spChg>
      </pc:sldChg>
      <pc:sldChg chg="modSp">
        <pc:chgData name="Eleanor Boman" userId="S::eleanor.boman@civitasacademy.co.uk::46866f32-1514-453d-889e-86868a5bc24e" providerId="AD" clId="Web-{64561B04-9EA9-47FC-A6A5-83569ED359B1}" dt="2021-08-31T10:01:48.964" v="78" actId="20577"/>
        <pc:sldMkLst>
          <pc:docMk/>
          <pc:sldMk cId="1976059480" sldId="349"/>
        </pc:sldMkLst>
        <pc:spChg chg="mod">
          <ac:chgData name="Eleanor Boman" userId="S::eleanor.boman@civitasacademy.co.uk::46866f32-1514-453d-889e-86868a5bc24e" providerId="AD" clId="Web-{64561B04-9EA9-47FC-A6A5-83569ED359B1}" dt="2021-08-31T10:01:48.964" v="78" actId="20577"/>
          <ac:spMkLst>
            <pc:docMk/>
            <pc:sldMk cId="1976059480" sldId="349"/>
            <ac:spMk id="3" creationId="{4267312F-2D2D-4024-8544-7695FF47944F}"/>
          </ac:spMkLst>
        </pc:spChg>
      </pc:sldChg>
      <pc:sldChg chg="modSp">
        <pc:chgData name="Eleanor Boman" userId="S::eleanor.boman@civitasacademy.co.uk::46866f32-1514-453d-889e-86868a5bc24e" providerId="AD" clId="Web-{64561B04-9EA9-47FC-A6A5-83569ED359B1}" dt="2021-08-31T10:04:26.467" v="80" actId="20577"/>
        <pc:sldMkLst>
          <pc:docMk/>
          <pc:sldMk cId="1283502637" sldId="363"/>
        </pc:sldMkLst>
        <pc:spChg chg="mod">
          <ac:chgData name="Eleanor Boman" userId="S::eleanor.boman@civitasacademy.co.uk::46866f32-1514-453d-889e-86868a5bc24e" providerId="AD" clId="Web-{64561B04-9EA9-47FC-A6A5-83569ED359B1}" dt="2021-08-31T10:04:26.467" v="80" actId="20577"/>
          <ac:spMkLst>
            <pc:docMk/>
            <pc:sldMk cId="1283502637" sldId="363"/>
            <ac:spMk id="4" creationId="{B7D134D5-FA41-4DB3-BD9A-58FDA7D34FB2}"/>
          </ac:spMkLst>
        </pc:spChg>
      </pc:sldChg>
      <pc:sldChg chg="modSp">
        <pc:chgData name="Eleanor Boman" userId="S::eleanor.boman@civitasacademy.co.uk::46866f32-1514-453d-889e-86868a5bc24e" providerId="AD" clId="Web-{64561B04-9EA9-47FC-A6A5-83569ED359B1}" dt="2021-08-31T10:04:52.139" v="83" actId="20577"/>
        <pc:sldMkLst>
          <pc:docMk/>
          <pc:sldMk cId="206769031" sldId="365"/>
        </pc:sldMkLst>
        <pc:spChg chg="mod">
          <ac:chgData name="Eleanor Boman" userId="S::eleanor.boman@civitasacademy.co.uk::46866f32-1514-453d-889e-86868a5bc24e" providerId="AD" clId="Web-{64561B04-9EA9-47FC-A6A5-83569ED359B1}" dt="2021-08-31T10:04:52.139" v="83" actId="20577"/>
          <ac:spMkLst>
            <pc:docMk/>
            <pc:sldMk cId="206769031" sldId="365"/>
            <ac:spMk id="3" creationId="{06180A6F-FC88-4420-80A5-42A0F80E6DAB}"/>
          </ac:spMkLst>
        </pc:spChg>
      </pc:sldChg>
      <pc:sldChg chg="modSp">
        <pc:chgData name="Eleanor Boman" userId="S::eleanor.boman@civitasacademy.co.uk::46866f32-1514-453d-889e-86868a5bc24e" providerId="AD" clId="Web-{64561B04-9EA9-47FC-A6A5-83569ED359B1}" dt="2021-08-31T09:48:58.838" v="1" actId="20577"/>
        <pc:sldMkLst>
          <pc:docMk/>
          <pc:sldMk cId="2178376756" sldId="368"/>
        </pc:sldMkLst>
        <pc:spChg chg="mod">
          <ac:chgData name="Eleanor Boman" userId="S::eleanor.boman@civitasacademy.co.uk::46866f32-1514-453d-889e-86868a5bc24e" providerId="AD" clId="Web-{64561B04-9EA9-47FC-A6A5-83569ED359B1}" dt="2021-08-31T09:48:58.838" v="1" actId="20577"/>
          <ac:spMkLst>
            <pc:docMk/>
            <pc:sldMk cId="2178376756" sldId="368"/>
            <ac:spMk id="3" creationId="{EB5135B8-CB83-4E88-B52F-1AFB5D5B12A3}"/>
          </ac:spMkLst>
        </pc:spChg>
      </pc:sldChg>
    </pc:docChg>
  </pc:docChgLst>
  <pc:docChgLst>
    <pc:chgData name="Jessica Bradburn" userId="S::jessica.bradburn@civitasacademy.co.uk::27a5e87a-ebec-4cd1-9a21-39b519a2ad19" providerId="AD" clId="Web-{8D82C4D7-43D5-4F4A-B73F-D730B8A6A2C2}"/>
    <pc:docChg chg="addSld delSld modSld sldOrd">
      <pc:chgData name="Jessica Bradburn" userId="S::jessica.bradburn@civitasacademy.co.uk::27a5e87a-ebec-4cd1-9a21-39b519a2ad19" providerId="AD" clId="Web-{8D82C4D7-43D5-4F4A-B73F-D730B8A6A2C2}" dt="2020-07-08T09:39:29.603" v="1044" actId="20577"/>
      <pc:docMkLst>
        <pc:docMk/>
      </pc:docMkLst>
      <pc:sldChg chg="modSp">
        <pc:chgData name="Jessica Bradburn" userId="S::jessica.bradburn@civitasacademy.co.uk::27a5e87a-ebec-4cd1-9a21-39b519a2ad19" providerId="AD" clId="Web-{8D82C4D7-43D5-4F4A-B73F-D730B8A6A2C2}" dt="2020-07-08T06:50:09.164" v="38" actId="20577"/>
        <pc:sldMkLst>
          <pc:docMk/>
          <pc:sldMk cId="4010271183" sldId="325"/>
        </pc:sldMkLst>
        <pc:spChg chg="mod">
          <ac:chgData name="Jessica Bradburn" userId="S::jessica.bradburn@civitasacademy.co.uk::27a5e87a-ebec-4cd1-9a21-39b519a2ad19" providerId="AD" clId="Web-{8D82C4D7-43D5-4F4A-B73F-D730B8A6A2C2}" dt="2020-07-08T06:50:09.164" v="38" actId="20577"/>
          <ac:spMkLst>
            <pc:docMk/>
            <pc:sldMk cId="4010271183" sldId="325"/>
            <ac:spMk id="2" creationId="{00000000-0000-0000-0000-000000000000}"/>
          </ac:spMkLst>
        </pc:spChg>
      </pc:sldChg>
      <pc:sldChg chg="modSp">
        <pc:chgData name="Jessica Bradburn" userId="S::jessica.bradburn@civitasacademy.co.uk::27a5e87a-ebec-4cd1-9a21-39b519a2ad19" providerId="AD" clId="Web-{8D82C4D7-43D5-4F4A-B73F-D730B8A6A2C2}" dt="2020-07-08T06:49:35.555" v="25" actId="20577"/>
        <pc:sldMkLst>
          <pc:docMk/>
          <pc:sldMk cId="3404336415" sldId="337"/>
        </pc:sldMkLst>
        <pc:spChg chg="mod">
          <ac:chgData name="Jessica Bradburn" userId="S::jessica.bradburn@civitasacademy.co.uk::27a5e87a-ebec-4cd1-9a21-39b519a2ad19" providerId="AD" clId="Web-{8D82C4D7-43D5-4F4A-B73F-D730B8A6A2C2}" dt="2020-07-08T06:49:35.555" v="25" actId="20577"/>
          <ac:spMkLst>
            <pc:docMk/>
            <pc:sldMk cId="3404336415" sldId="337"/>
            <ac:spMk id="3" creationId="{F3373E61-1A96-4E81-9C6B-988E96ECF06A}"/>
          </ac:spMkLst>
        </pc:spChg>
      </pc:sldChg>
      <pc:sldChg chg="modSp">
        <pc:chgData name="Jessica Bradburn" userId="S::jessica.bradburn@civitasacademy.co.uk::27a5e87a-ebec-4cd1-9a21-39b519a2ad19" providerId="AD" clId="Web-{8D82C4D7-43D5-4F4A-B73F-D730B8A6A2C2}" dt="2020-07-08T06:48:10.836" v="18" actId="20577"/>
        <pc:sldMkLst>
          <pc:docMk/>
          <pc:sldMk cId="542153802" sldId="339"/>
        </pc:sldMkLst>
        <pc:spChg chg="mod">
          <ac:chgData name="Jessica Bradburn" userId="S::jessica.bradburn@civitasacademy.co.uk::27a5e87a-ebec-4cd1-9a21-39b519a2ad19" providerId="AD" clId="Web-{8D82C4D7-43D5-4F4A-B73F-D730B8A6A2C2}" dt="2020-07-08T06:48:10.836" v="18" actId="20577"/>
          <ac:spMkLst>
            <pc:docMk/>
            <pc:sldMk cId="542153802" sldId="339"/>
            <ac:spMk id="4" creationId="{032E7C7B-E1FF-4619-8E3C-BDA2CAD0D6C3}"/>
          </ac:spMkLst>
        </pc:spChg>
      </pc:sldChg>
      <pc:sldChg chg="modSp">
        <pc:chgData name="Jessica Bradburn" userId="S::jessica.bradburn@civitasacademy.co.uk::27a5e87a-ebec-4cd1-9a21-39b519a2ad19" providerId="AD" clId="Web-{8D82C4D7-43D5-4F4A-B73F-D730B8A6A2C2}" dt="2020-07-08T09:34:48.120" v="964" actId="20577"/>
        <pc:sldMkLst>
          <pc:docMk/>
          <pc:sldMk cId="3616500014" sldId="340"/>
        </pc:sldMkLst>
        <pc:spChg chg="mod">
          <ac:chgData name="Jessica Bradburn" userId="S::jessica.bradburn@civitasacademy.co.uk::27a5e87a-ebec-4cd1-9a21-39b519a2ad19" providerId="AD" clId="Web-{8D82C4D7-43D5-4F4A-B73F-D730B8A6A2C2}" dt="2020-07-08T09:34:48.120" v="964" actId="20577"/>
          <ac:spMkLst>
            <pc:docMk/>
            <pc:sldMk cId="3616500014" sldId="340"/>
            <ac:spMk id="3" creationId="{8CB345DB-00EC-42A9-9226-9ACCBEF419DF}"/>
          </ac:spMkLst>
        </pc:spChg>
      </pc:sldChg>
      <pc:sldChg chg="modSp">
        <pc:chgData name="Jessica Bradburn" userId="S::jessica.bradburn@civitasacademy.co.uk::27a5e87a-ebec-4cd1-9a21-39b519a2ad19" providerId="AD" clId="Web-{8D82C4D7-43D5-4F4A-B73F-D730B8A6A2C2}" dt="2020-07-08T07:14:24.762" v="239" actId="20577"/>
        <pc:sldMkLst>
          <pc:docMk/>
          <pc:sldMk cId="1927554914" sldId="341"/>
        </pc:sldMkLst>
        <pc:spChg chg="mod">
          <ac:chgData name="Jessica Bradburn" userId="S::jessica.bradburn@civitasacademy.co.uk::27a5e87a-ebec-4cd1-9a21-39b519a2ad19" providerId="AD" clId="Web-{8D82C4D7-43D5-4F4A-B73F-D730B8A6A2C2}" dt="2020-07-08T07:14:24.762" v="239" actId="20577"/>
          <ac:spMkLst>
            <pc:docMk/>
            <pc:sldMk cId="1927554914" sldId="341"/>
            <ac:spMk id="3" creationId="{29B37C42-1689-4D53-8C9B-5C52C72318A0}"/>
          </ac:spMkLst>
        </pc:spChg>
      </pc:sldChg>
      <pc:sldChg chg="modSp">
        <pc:chgData name="Jessica Bradburn" userId="S::jessica.bradburn@civitasacademy.co.uk::27a5e87a-ebec-4cd1-9a21-39b519a2ad19" providerId="AD" clId="Web-{8D82C4D7-43D5-4F4A-B73F-D730B8A6A2C2}" dt="2020-07-08T06:52:15.492" v="135" actId="20577"/>
        <pc:sldMkLst>
          <pc:docMk/>
          <pc:sldMk cId="3075097236" sldId="344"/>
        </pc:sldMkLst>
        <pc:spChg chg="mod">
          <ac:chgData name="Jessica Bradburn" userId="S::jessica.bradburn@civitasacademy.co.uk::27a5e87a-ebec-4cd1-9a21-39b519a2ad19" providerId="AD" clId="Web-{8D82C4D7-43D5-4F4A-B73F-D730B8A6A2C2}" dt="2020-07-08T06:52:15.492" v="135" actId="20577"/>
          <ac:spMkLst>
            <pc:docMk/>
            <pc:sldMk cId="3075097236" sldId="344"/>
            <ac:spMk id="3" creationId="{E7EEF3A4-72A6-46F0-AACF-7A126F3AEDD5}"/>
          </ac:spMkLst>
        </pc:spChg>
      </pc:sldChg>
      <pc:sldChg chg="modSp">
        <pc:chgData name="Jessica Bradburn" userId="S::jessica.bradburn@civitasacademy.co.uk::27a5e87a-ebec-4cd1-9a21-39b519a2ad19" providerId="AD" clId="Web-{8D82C4D7-43D5-4F4A-B73F-D730B8A6A2C2}" dt="2020-07-08T06:54:14.195" v="203" actId="20577"/>
        <pc:sldMkLst>
          <pc:docMk/>
          <pc:sldMk cId="3652173486" sldId="345"/>
        </pc:sldMkLst>
        <pc:spChg chg="mod">
          <ac:chgData name="Jessica Bradburn" userId="S::jessica.bradburn@civitasacademy.co.uk::27a5e87a-ebec-4cd1-9a21-39b519a2ad19" providerId="AD" clId="Web-{8D82C4D7-43D5-4F4A-B73F-D730B8A6A2C2}" dt="2020-07-08T06:54:14.195" v="203" actId="20577"/>
          <ac:spMkLst>
            <pc:docMk/>
            <pc:sldMk cId="3652173486" sldId="345"/>
            <ac:spMk id="4" creationId="{1D69C9D3-C6FF-40F7-8612-841314D7A4F3}"/>
          </ac:spMkLst>
        </pc:spChg>
      </pc:sldChg>
      <pc:sldChg chg="modSp">
        <pc:chgData name="Jessica Bradburn" userId="S::jessica.bradburn@civitasacademy.co.uk::27a5e87a-ebec-4cd1-9a21-39b519a2ad19" providerId="AD" clId="Web-{8D82C4D7-43D5-4F4A-B73F-D730B8A6A2C2}" dt="2020-07-08T06:54:43.022" v="209" actId="20577"/>
        <pc:sldMkLst>
          <pc:docMk/>
          <pc:sldMk cId="3181298904" sldId="347"/>
        </pc:sldMkLst>
        <pc:spChg chg="mod">
          <ac:chgData name="Jessica Bradburn" userId="S::jessica.bradburn@civitasacademy.co.uk::27a5e87a-ebec-4cd1-9a21-39b519a2ad19" providerId="AD" clId="Web-{8D82C4D7-43D5-4F4A-B73F-D730B8A6A2C2}" dt="2020-07-08T06:54:43.022" v="209" actId="20577"/>
          <ac:spMkLst>
            <pc:docMk/>
            <pc:sldMk cId="3181298904" sldId="347"/>
            <ac:spMk id="2" creationId="{2B808221-7086-4A2C-AA58-71237A8E2108}"/>
          </ac:spMkLst>
        </pc:spChg>
      </pc:sldChg>
      <pc:sldChg chg="delSp modSp del">
        <pc:chgData name="Jessica Bradburn" userId="S::jessica.bradburn@civitasacademy.co.uk::27a5e87a-ebec-4cd1-9a21-39b519a2ad19" providerId="AD" clId="Web-{8D82C4D7-43D5-4F4A-B73F-D730B8A6A2C2}" dt="2020-07-08T09:25:13.482" v="577"/>
        <pc:sldMkLst>
          <pc:docMk/>
          <pc:sldMk cId="2411283379" sldId="350"/>
        </pc:sldMkLst>
        <pc:spChg chg="mod">
          <ac:chgData name="Jessica Bradburn" userId="S::jessica.bradburn@civitasacademy.co.uk::27a5e87a-ebec-4cd1-9a21-39b519a2ad19" providerId="AD" clId="Web-{8D82C4D7-43D5-4F4A-B73F-D730B8A6A2C2}" dt="2020-07-08T09:19:15.312" v="442" actId="20577"/>
          <ac:spMkLst>
            <pc:docMk/>
            <pc:sldMk cId="2411283379" sldId="350"/>
            <ac:spMk id="2" creationId="{F15D437A-6C2C-409F-BC92-DBB657175F7C}"/>
          </ac:spMkLst>
        </pc:spChg>
        <pc:graphicFrameChg chg="del modGraphic">
          <ac:chgData name="Jessica Bradburn" userId="S::jessica.bradburn@civitasacademy.co.uk::27a5e87a-ebec-4cd1-9a21-39b519a2ad19" providerId="AD" clId="Web-{8D82C4D7-43D5-4F4A-B73F-D730B8A6A2C2}" dt="2020-07-08T09:20:20.906" v="447"/>
          <ac:graphicFrameMkLst>
            <pc:docMk/>
            <pc:sldMk cId="2411283379" sldId="350"/>
            <ac:graphicFrameMk id="5" creationId="{FC459C8B-76B9-4B82-B721-6E1710D4AF48}"/>
          </ac:graphicFrameMkLst>
        </pc:graphicFrameChg>
      </pc:sldChg>
      <pc:sldChg chg="modSp ord">
        <pc:chgData name="Jessica Bradburn" userId="S::jessica.bradburn@civitasacademy.co.uk::27a5e87a-ebec-4cd1-9a21-39b519a2ad19" providerId="AD" clId="Web-{8D82C4D7-43D5-4F4A-B73F-D730B8A6A2C2}" dt="2020-07-08T06:50:18.492" v="47" actId="20577"/>
        <pc:sldMkLst>
          <pc:docMk/>
          <pc:sldMk cId="1957464189" sldId="362"/>
        </pc:sldMkLst>
        <pc:spChg chg="mod">
          <ac:chgData name="Jessica Bradburn" userId="S::jessica.bradburn@civitasacademy.co.uk::27a5e87a-ebec-4cd1-9a21-39b519a2ad19" providerId="AD" clId="Web-{8D82C4D7-43D5-4F4A-B73F-D730B8A6A2C2}" dt="2020-07-08T06:50:18.492" v="47" actId="20577"/>
          <ac:spMkLst>
            <pc:docMk/>
            <pc:sldMk cId="1957464189" sldId="362"/>
            <ac:spMk id="2" creationId="{00000000-0000-0000-0000-000000000000}"/>
          </ac:spMkLst>
        </pc:spChg>
      </pc:sldChg>
      <pc:sldChg chg="addSp modSp add replId">
        <pc:chgData name="Jessica Bradburn" userId="S::jessica.bradburn@civitasacademy.co.uk::27a5e87a-ebec-4cd1-9a21-39b519a2ad19" providerId="AD" clId="Web-{8D82C4D7-43D5-4F4A-B73F-D730B8A6A2C2}" dt="2020-07-08T09:18:33.359" v="437" actId="20577"/>
        <pc:sldMkLst>
          <pc:docMk/>
          <pc:sldMk cId="1283502637" sldId="363"/>
        </pc:sldMkLst>
        <pc:spChg chg="mod">
          <ac:chgData name="Jessica Bradburn" userId="S::jessica.bradburn@civitasacademy.co.uk::27a5e87a-ebec-4cd1-9a21-39b519a2ad19" providerId="AD" clId="Web-{8D82C4D7-43D5-4F4A-B73F-D730B8A6A2C2}" dt="2020-07-08T09:15:39.110" v="271" actId="20577"/>
          <ac:spMkLst>
            <pc:docMk/>
            <pc:sldMk cId="1283502637" sldId="363"/>
            <ac:spMk id="2" creationId="{DCFBFE6D-8EB8-41DF-8B10-BE701D9A16D3}"/>
          </ac:spMkLst>
        </pc:spChg>
        <pc:spChg chg="mod">
          <ac:chgData name="Jessica Bradburn" userId="S::jessica.bradburn@civitasacademy.co.uk::27a5e87a-ebec-4cd1-9a21-39b519a2ad19" providerId="AD" clId="Web-{8D82C4D7-43D5-4F4A-B73F-D730B8A6A2C2}" dt="2020-07-08T09:14:56.798" v="243" actId="20577"/>
          <ac:spMkLst>
            <pc:docMk/>
            <pc:sldMk cId="1283502637" sldId="363"/>
            <ac:spMk id="3" creationId="{4267312F-2D2D-4024-8544-7695FF47944F}"/>
          </ac:spMkLst>
        </pc:spChg>
        <pc:spChg chg="add mod">
          <ac:chgData name="Jessica Bradburn" userId="S::jessica.bradburn@civitasacademy.co.uk::27a5e87a-ebec-4cd1-9a21-39b519a2ad19" providerId="AD" clId="Web-{8D82C4D7-43D5-4F4A-B73F-D730B8A6A2C2}" dt="2020-07-08T09:18:33.359" v="437" actId="20577"/>
          <ac:spMkLst>
            <pc:docMk/>
            <pc:sldMk cId="1283502637" sldId="363"/>
            <ac:spMk id="4" creationId="{B7D134D5-FA41-4DB3-BD9A-58FDA7D34FB2}"/>
          </ac:spMkLst>
        </pc:spChg>
      </pc:sldChg>
      <pc:sldChg chg="new del">
        <pc:chgData name="Jessica Bradburn" userId="S::jessica.bradburn@civitasacademy.co.uk::27a5e87a-ebec-4cd1-9a21-39b519a2ad19" providerId="AD" clId="Web-{8D82C4D7-43D5-4F4A-B73F-D730B8A6A2C2}" dt="2020-07-08T06:55:00.944" v="213"/>
        <pc:sldMkLst>
          <pc:docMk/>
          <pc:sldMk cId="3580026368" sldId="363"/>
        </pc:sldMkLst>
      </pc:sldChg>
      <pc:sldChg chg="addSp modSp add replId">
        <pc:chgData name="Jessica Bradburn" userId="S::jessica.bradburn@civitasacademy.co.uk::27a5e87a-ebec-4cd1-9a21-39b519a2ad19" providerId="AD" clId="Web-{8D82C4D7-43D5-4F4A-B73F-D730B8A6A2C2}" dt="2020-07-08T09:27:45.731" v="628" actId="1076"/>
        <pc:sldMkLst>
          <pc:docMk/>
          <pc:sldMk cId="2673008551" sldId="364"/>
        </pc:sldMkLst>
        <pc:spChg chg="mod">
          <ac:chgData name="Jessica Bradburn" userId="S::jessica.bradburn@civitasacademy.co.uk::27a5e87a-ebec-4cd1-9a21-39b519a2ad19" providerId="AD" clId="Web-{8D82C4D7-43D5-4F4A-B73F-D730B8A6A2C2}" dt="2020-07-08T09:25:55.388" v="587" actId="20577"/>
          <ac:spMkLst>
            <pc:docMk/>
            <pc:sldMk cId="2673008551" sldId="364"/>
            <ac:spMk id="2" creationId="{F15D437A-6C2C-409F-BC92-DBB657175F7C}"/>
          </ac:spMkLst>
        </pc:spChg>
        <pc:spChg chg="add mod">
          <ac:chgData name="Jessica Bradburn" userId="S::jessica.bradburn@civitasacademy.co.uk::27a5e87a-ebec-4cd1-9a21-39b519a2ad19" providerId="AD" clId="Web-{8D82C4D7-43D5-4F4A-B73F-D730B8A6A2C2}" dt="2020-07-08T09:20:38.702" v="450" actId="20577"/>
          <ac:spMkLst>
            <pc:docMk/>
            <pc:sldMk cId="2673008551" sldId="364"/>
            <ac:spMk id="3" creationId="{E592D363-889C-4FFE-B7ED-F7C7BB79EB1E}"/>
          </ac:spMkLst>
        </pc:spChg>
        <pc:spChg chg="add mod">
          <ac:chgData name="Jessica Bradburn" userId="S::jessica.bradburn@civitasacademy.co.uk::27a5e87a-ebec-4cd1-9a21-39b519a2ad19" providerId="AD" clId="Web-{8D82C4D7-43D5-4F4A-B73F-D730B8A6A2C2}" dt="2020-07-08T09:27:45.731" v="628" actId="1076"/>
          <ac:spMkLst>
            <pc:docMk/>
            <pc:sldMk cId="2673008551" sldId="364"/>
            <ac:spMk id="4" creationId="{22485E78-08AD-48F5-AEC8-4E4CCFA42EB7}"/>
          </ac:spMkLst>
        </pc:spChg>
      </pc:sldChg>
      <pc:sldChg chg="addSp delSp modSp add ord replId">
        <pc:chgData name="Jessica Bradburn" userId="S::jessica.bradburn@civitasacademy.co.uk::27a5e87a-ebec-4cd1-9a21-39b519a2ad19" providerId="AD" clId="Web-{8D82C4D7-43D5-4F4A-B73F-D730B8A6A2C2}" dt="2020-07-08T09:25:24.482" v="578"/>
        <pc:sldMkLst>
          <pc:docMk/>
          <pc:sldMk cId="206769031" sldId="365"/>
        </pc:sldMkLst>
        <pc:spChg chg="mod">
          <ac:chgData name="Jessica Bradburn" userId="S::jessica.bradburn@civitasacademy.co.uk::27a5e87a-ebec-4cd1-9a21-39b519a2ad19" providerId="AD" clId="Web-{8D82C4D7-43D5-4F4A-B73F-D730B8A6A2C2}" dt="2020-07-08T09:22:13.030" v="475"/>
          <ac:spMkLst>
            <pc:docMk/>
            <pc:sldMk cId="206769031" sldId="365"/>
            <ac:spMk id="2" creationId="{F15D437A-6C2C-409F-BC92-DBB657175F7C}"/>
          </ac:spMkLst>
        </pc:spChg>
        <pc:spChg chg="add mod">
          <ac:chgData name="Jessica Bradburn" userId="S::jessica.bradburn@civitasacademy.co.uk::27a5e87a-ebec-4cd1-9a21-39b519a2ad19" providerId="AD" clId="Web-{8D82C4D7-43D5-4F4A-B73F-D730B8A6A2C2}" dt="2020-07-08T09:25:03.623" v="576" actId="20577"/>
          <ac:spMkLst>
            <pc:docMk/>
            <pc:sldMk cId="206769031" sldId="365"/>
            <ac:spMk id="3" creationId="{06180A6F-FC88-4420-80A5-42A0F80E6DAB}"/>
          </ac:spMkLst>
        </pc:spChg>
        <pc:spChg chg="del">
          <ac:chgData name="Jessica Bradburn" userId="S::jessica.bradburn@civitasacademy.co.uk::27a5e87a-ebec-4cd1-9a21-39b519a2ad19" providerId="AD" clId="Web-{8D82C4D7-43D5-4F4A-B73F-D730B8A6A2C2}" dt="2020-07-08T09:22:13.030" v="475"/>
          <ac:spMkLst>
            <pc:docMk/>
            <pc:sldMk cId="206769031" sldId="365"/>
            <ac:spMk id="21" creationId="{655AE6B0-AC9E-4167-806F-E9DB135FC46B}"/>
          </ac:spMkLst>
        </pc:spChg>
        <pc:spChg chg="del">
          <ac:chgData name="Jessica Bradburn" userId="S::jessica.bradburn@civitasacademy.co.uk::27a5e87a-ebec-4cd1-9a21-39b519a2ad19" providerId="AD" clId="Web-{8D82C4D7-43D5-4F4A-B73F-D730B8A6A2C2}" dt="2020-07-08T09:22:13.030" v="475"/>
          <ac:spMkLst>
            <pc:docMk/>
            <pc:sldMk cId="206769031" sldId="365"/>
            <ac:spMk id="34" creationId="{87BD1F4E-A66D-4C06-86DA-8D56CA7A3B41}"/>
          </ac:spMkLst>
        </pc:spChg>
        <pc:grpChg chg="del">
          <ac:chgData name="Jessica Bradburn" userId="S::jessica.bradburn@civitasacademy.co.uk::27a5e87a-ebec-4cd1-9a21-39b519a2ad19" providerId="AD" clId="Web-{8D82C4D7-43D5-4F4A-B73F-D730B8A6A2C2}" dt="2020-07-08T09:22:13.030" v="475"/>
          <ac:grpSpMkLst>
            <pc:docMk/>
            <pc:sldMk cId="206769031" sldId="365"/>
            <ac:grpSpMk id="9" creationId="{D920209C-E85B-4D6F-A56F-724F5ADA811C}"/>
          </ac:grpSpMkLst>
        </pc:grpChg>
        <pc:grpChg chg="del">
          <ac:chgData name="Jessica Bradburn" userId="S::jessica.bradburn@civitasacademy.co.uk::27a5e87a-ebec-4cd1-9a21-39b519a2ad19" providerId="AD" clId="Web-{8D82C4D7-43D5-4F4A-B73F-D730B8A6A2C2}" dt="2020-07-08T09:22:13.030" v="475"/>
          <ac:grpSpMkLst>
            <pc:docMk/>
            <pc:sldMk cId="206769031" sldId="365"/>
            <ac:grpSpMk id="23" creationId="{3523416A-383B-4FDC-B4C9-D8EDDFE9C043}"/>
          </ac:grpSpMkLst>
        </pc:grpChg>
        <pc:grpChg chg="add">
          <ac:chgData name="Jessica Bradburn" userId="S::jessica.bradburn@civitasacademy.co.uk::27a5e87a-ebec-4cd1-9a21-39b519a2ad19" providerId="AD" clId="Web-{8D82C4D7-43D5-4F4A-B73F-D730B8A6A2C2}" dt="2020-07-08T09:22:13.030" v="475"/>
          <ac:grpSpMkLst>
            <pc:docMk/>
            <pc:sldMk cId="206769031" sldId="365"/>
            <ac:grpSpMk id="55" creationId="{09EA7EA7-74F5-4EE2-8E3D-1A10308259D7}"/>
          </ac:grpSpMkLst>
        </pc:grpChg>
        <pc:picChg chg="ord">
          <ac:chgData name="Jessica Bradburn" userId="S::jessica.bradburn@civitasacademy.co.uk::27a5e87a-ebec-4cd1-9a21-39b519a2ad19" providerId="AD" clId="Web-{8D82C4D7-43D5-4F4A-B73F-D730B8A6A2C2}" dt="2020-07-08T09:22:13.030" v="475"/>
          <ac:picMkLst>
            <pc:docMk/>
            <pc:sldMk cId="206769031" sldId="365"/>
            <ac:picMk id="50" creationId="{F5BD5BC8-DF27-4378-B42A-2B34045A4D79}"/>
          </ac:picMkLst>
        </pc:picChg>
        <pc:cxnChg chg="add">
          <ac:chgData name="Jessica Bradburn" userId="S::jessica.bradburn@civitasacademy.co.uk::27a5e87a-ebec-4cd1-9a21-39b519a2ad19" providerId="AD" clId="Web-{8D82C4D7-43D5-4F4A-B73F-D730B8A6A2C2}" dt="2020-07-08T09:22:13.030" v="475"/>
          <ac:cxnSpMkLst>
            <pc:docMk/>
            <pc:sldMk cId="206769031" sldId="365"/>
            <ac:cxnSpMk id="67" creationId="{0B5F7E3B-C5F1-40E0-A491-558BAFBC1127}"/>
          </ac:cxnSpMkLst>
        </pc:cxnChg>
      </pc:sldChg>
      <pc:sldChg chg="addSp delSp modSp add replId">
        <pc:chgData name="Jessica Bradburn" userId="S::jessica.bradburn@civitasacademy.co.uk::27a5e87a-ebec-4cd1-9a21-39b519a2ad19" providerId="AD" clId="Web-{8D82C4D7-43D5-4F4A-B73F-D730B8A6A2C2}" dt="2020-07-08T09:35:23.120" v="975" actId="1076"/>
        <pc:sldMkLst>
          <pc:docMk/>
          <pc:sldMk cId="2545470142" sldId="366"/>
        </pc:sldMkLst>
        <pc:spChg chg="mod">
          <ac:chgData name="Jessica Bradburn" userId="S::jessica.bradburn@civitasacademy.co.uk::27a5e87a-ebec-4cd1-9a21-39b519a2ad19" providerId="AD" clId="Web-{8D82C4D7-43D5-4F4A-B73F-D730B8A6A2C2}" dt="2020-07-08T09:35:15.698" v="973" actId="1076"/>
          <ac:spMkLst>
            <pc:docMk/>
            <pc:sldMk cId="2545470142" sldId="366"/>
            <ac:spMk id="2" creationId="{64CD2E56-765D-4E64-9F41-CD0BD5B9BBDE}"/>
          </ac:spMkLst>
        </pc:spChg>
        <pc:spChg chg="mod">
          <ac:chgData name="Jessica Bradburn" userId="S::jessica.bradburn@civitasacademy.co.uk::27a5e87a-ebec-4cd1-9a21-39b519a2ad19" providerId="AD" clId="Web-{8D82C4D7-43D5-4F4A-B73F-D730B8A6A2C2}" dt="2020-07-08T09:28:38.622" v="634" actId="20577"/>
          <ac:spMkLst>
            <pc:docMk/>
            <pc:sldMk cId="2545470142" sldId="366"/>
            <ac:spMk id="3" creationId="{8CB345DB-00EC-42A9-9226-9ACCBEF419DF}"/>
          </ac:spMkLst>
        </pc:spChg>
        <pc:spChg chg="add mod ord">
          <ac:chgData name="Jessica Bradburn" userId="S::jessica.bradburn@civitasacademy.co.uk::27a5e87a-ebec-4cd1-9a21-39b519a2ad19" providerId="AD" clId="Web-{8D82C4D7-43D5-4F4A-B73F-D730B8A6A2C2}" dt="2020-07-08T09:35:23.120" v="975" actId="1076"/>
          <ac:spMkLst>
            <pc:docMk/>
            <pc:sldMk cId="2545470142" sldId="366"/>
            <ac:spMk id="5" creationId="{2C8F5D28-BF4E-4CA4-A557-E8025053E61F}"/>
          </ac:spMkLst>
        </pc:spChg>
        <pc:spChg chg="del">
          <ac:chgData name="Jessica Bradburn" userId="S::jessica.bradburn@civitasacademy.co.uk::27a5e87a-ebec-4cd1-9a21-39b519a2ad19" providerId="AD" clId="Web-{8D82C4D7-43D5-4F4A-B73F-D730B8A6A2C2}" dt="2020-07-08T09:34:55.479" v="966"/>
          <ac:spMkLst>
            <pc:docMk/>
            <pc:sldMk cId="2545470142" sldId="366"/>
            <ac:spMk id="21" creationId="{A65AC7D1-EAA9-48F5-B509-60A7F50BF703}"/>
          </ac:spMkLst>
        </pc:spChg>
        <pc:spChg chg="del">
          <ac:chgData name="Jessica Bradburn" userId="S::jessica.bradburn@civitasacademy.co.uk::27a5e87a-ebec-4cd1-9a21-39b519a2ad19" providerId="AD" clId="Web-{8D82C4D7-43D5-4F4A-B73F-D730B8A6A2C2}" dt="2020-07-08T09:34:55.479" v="966"/>
          <ac:spMkLst>
            <pc:docMk/>
            <pc:sldMk cId="2545470142" sldId="366"/>
            <ac:spMk id="23" creationId="{D6320AF9-619A-4175-865B-5663E1AEF4C5}"/>
          </ac:spMkLst>
        </pc:spChg>
        <pc:spChg chg="del">
          <ac:chgData name="Jessica Bradburn" userId="S::jessica.bradburn@civitasacademy.co.uk::27a5e87a-ebec-4cd1-9a21-39b519a2ad19" providerId="AD" clId="Web-{8D82C4D7-43D5-4F4A-B73F-D730B8A6A2C2}" dt="2020-07-08T09:34:55.479" v="966"/>
          <ac:spMkLst>
            <pc:docMk/>
            <pc:sldMk cId="2545470142" sldId="366"/>
            <ac:spMk id="29" creationId="{7E018740-5C2B-4A41-AC1A-7E68D1EC1954}"/>
          </ac:spMkLst>
        </pc:spChg>
        <pc:spChg chg="del">
          <ac:chgData name="Jessica Bradburn" userId="S::jessica.bradburn@civitasacademy.co.uk::27a5e87a-ebec-4cd1-9a21-39b519a2ad19" providerId="AD" clId="Web-{8D82C4D7-43D5-4F4A-B73F-D730B8A6A2C2}" dt="2020-07-08T09:34:55.479" v="966"/>
          <ac:spMkLst>
            <pc:docMk/>
            <pc:sldMk cId="2545470142" sldId="366"/>
            <ac:spMk id="31" creationId="{166F75A4-C475-4941-8EE2-B80A06A2C1BB}"/>
          </ac:spMkLst>
        </pc:spChg>
        <pc:spChg chg="del">
          <ac:chgData name="Jessica Bradburn" userId="S::jessica.bradburn@civitasacademy.co.uk::27a5e87a-ebec-4cd1-9a21-39b519a2ad19" providerId="AD" clId="Web-{8D82C4D7-43D5-4F4A-B73F-D730B8A6A2C2}" dt="2020-07-08T09:34:55.479" v="966"/>
          <ac:spMkLst>
            <pc:docMk/>
            <pc:sldMk cId="2545470142" sldId="366"/>
            <ac:spMk id="33" creationId="{A032553A-72E8-4B0D-8405-FF9771C9AF05}"/>
          </ac:spMkLst>
        </pc:spChg>
        <pc:spChg chg="del">
          <ac:chgData name="Jessica Bradburn" userId="S::jessica.bradburn@civitasacademy.co.uk::27a5e87a-ebec-4cd1-9a21-39b519a2ad19" providerId="AD" clId="Web-{8D82C4D7-43D5-4F4A-B73F-D730B8A6A2C2}" dt="2020-07-08T09:34:55.479" v="966"/>
          <ac:spMkLst>
            <pc:docMk/>
            <pc:sldMk cId="2545470142" sldId="366"/>
            <ac:spMk id="35" creationId="{765800AC-C3B9-498E-87BC-29FAE4C76B21}"/>
          </ac:spMkLst>
        </pc:spChg>
        <pc:spChg chg="del">
          <ac:chgData name="Jessica Bradburn" userId="S::jessica.bradburn@civitasacademy.co.uk::27a5e87a-ebec-4cd1-9a21-39b519a2ad19" providerId="AD" clId="Web-{8D82C4D7-43D5-4F4A-B73F-D730B8A6A2C2}" dt="2020-07-08T09:34:55.479" v="966"/>
          <ac:spMkLst>
            <pc:docMk/>
            <pc:sldMk cId="2545470142" sldId="366"/>
            <ac:spMk id="37" creationId="{1F9D6ACB-2FF4-49F9-978A-E0D5327FC635}"/>
          </ac:spMkLst>
        </pc:spChg>
        <pc:spChg chg="del">
          <ac:chgData name="Jessica Bradburn" userId="S::jessica.bradburn@civitasacademy.co.uk::27a5e87a-ebec-4cd1-9a21-39b519a2ad19" providerId="AD" clId="Web-{8D82C4D7-43D5-4F4A-B73F-D730B8A6A2C2}" dt="2020-07-08T09:34:55.479" v="966"/>
          <ac:spMkLst>
            <pc:docMk/>
            <pc:sldMk cId="2545470142" sldId="366"/>
            <ac:spMk id="39" creationId="{A5EC319D-0FEA-4B95-A3EA-01E35672C95B}"/>
          </ac:spMkLst>
        </pc:spChg>
        <pc:spChg chg="add">
          <ac:chgData name="Jessica Bradburn" userId="S::jessica.bradburn@civitasacademy.co.uk::27a5e87a-ebec-4cd1-9a21-39b519a2ad19" providerId="AD" clId="Web-{8D82C4D7-43D5-4F4A-B73F-D730B8A6A2C2}" dt="2020-07-08T09:34:55.479" v="966"/>
          <ac:spMkLst>
            <pc:docMk/>
            <pc:sldMk cId="2545470142" sldId="366"/>
            <ac:spMk id="56" creationId="{A65AC7D1-EAA9-48F5-B509-60A7F50BF703}"/>
          </ac:spMkLst>
        </pc:spChg>
        <pc:spChg chg="add">
          <ac:chgData name="Jessica Bradburn" userId="S::jessica.bradburn@civitasacademy.co.uk::27a5e87a-ebec-4cd1-9a21-39b519a2ad19" providerId="AD" clId="Web-{8D82C4D7-43D5-4F4A-B73F-D730B8A6A2C2}" dt="2020-07-08T09:34:55.479" v="966"/>
          <ac:spMkLst>
            <pc:docMk/>
            <pc:sldMk cId="2545470142" sldId="366"/>
            <ac:spMk id="58" creationId="{D6320AF9-619A-4175-865B-5663E1AEF4C5}"/>
          </ac:spMkLst>
        </pc:spChg>
        <pc:spChg chg="add">
          <ac:chgData name="Jessica Bradburn" userId="S::jessica.bradburn@civitasacademy.co.uk::27a5e87a-ebec-4cd1-9a21-39b519a2ad19" providerId="AD" clId="Web-{8D82C4D7-43D5-4F4A-B73F-D730B8A6A2C2}" dt="2020-07-08T09:34:55.479" v="966"/>
          <ac:spMkLst>
            <pc:docMk/>
            <pc:sldMk cId="2545470142" sldId="366"/>
            <ac:spMk id="64" creationId="{7E018740-5C2B-4A41-AC1A-7E68D1EC1954}"/>
          </ac:spMkLst>
        </pc:spChg>
        <pc:spChg chg="add">
          <ac:chgData name="Jessica Bradburn" userId="S::jessica.bradburn@civitasacademy.co.uk::27a5e87a-ebec-4cd1-9a21-39b519a2ad19" providerId="AD" clId="Web-{8D82C4D7-43D5-4F4A-B73F-D730B8A6A2C2}" dt="2020-07-08T09:34:55.479" v="966"/>
          <ac:spMkLst>
            <pc:docMk/>
            <pc:sldMk cId="2545470142" sldId="366"/>
            <ac:spMk id="66" creationId="{166F75A4-C475-4941-8EE2-B80A06A2C1BB}"/>
          </ac:spMkLst>
        </pc:spChg>
        <pc:spChg chg="add">
          <ac:chgData name="Jessica Bradburn" userId="S::jessica.bradburn@civitasacademy.co.uk::27a5e87a-ebec-4cd1-9a21-39b519a2ad19" providerId="AD" clId="Web-{8D82C4D7-43D5-4F4A-B73F-D730B8A6A2C2}" dt="2020-07-08T09:34:55.479" v="966"/>
          <ac:spMkLst>
            <pc:docMk/>
            <pc:sldMk cId="2545470142" sldId="366"/>
            <ac:spMk id="68" creationId="{A032553A-72E8-4B0D-8405-FF9771C9AF05}"/>
          </ac:spMkLst>
        </pc:spChg>
        <pc:spChg chg="add">
          <ac:chgData name="Jessica Bradburn" userId="S::jessica.bradburn@civitasacademy.co.uk::27a5e87a-ebec-4cd1-9a21-39b519a2ad19" providerId="AD" clId="Web-{8D82C4D7-43D5-4F4A-B73F-D730B8A6A2C2}" dt="2020-07-08T09:34:55.479" v="966"/>
          <ac:spMkLst>
            <pc:docMk/>
            <pc:sldMk cId="2545470142" sldId="366"/>
            <ac:spMk id="70" creationId="{765800AC-C3B9-498E-87BC-29FAE4C76B21}"/>
          </ac:spMkLst>
        </pc:spChg>
        <pc:spChg chg="add">
          <ac:chgData name="Jessica Bradburn" userId="S::jessica.bradburn@civitasacademy.co.uk::27a5e87a-ebec-4cd1-9a21-39b519a2ad19" providerId="AD" clId="Web-{8D82C4D7-43D5-4F4A-B73F-D730B8A6A2C2}" dt="2020-07-08T09:34:55.479" v="966"/>
          <ac:spMkLst>
            <pc:docMk/>
            <pc:sldMk cId="2545470142" sldId="366"/>
            <ac:spMk id="72" creationId="{1F9D6ACB-2FF4-49F9-978A-E0D5327FC635}"/>
          </ac:spMkLst>
        </pc:spChg>
        <pc:spChg chg="add">
          <ac:chgData name="Jessica Bradburn" userId="S::jessica.bradburn@civitasacademy.co.uk::27a5e87a-ebec-4cd1-9a21-39b519a2ad19" providerId="AD" clId="Web-{8D82C4D7-43D5-4F4A-B73F-D730B8A6A2C2}" dt="2020-07-08T09:34:55.479" v="966"/>
          <ac:spMkLst>
            <pc:docMk/>
            <pc:sldMk cId="2545470142" sldId="366"/>
            <ac:spMk id="74" creationId="{A5EC319D-0FEA-4B95-A3EA-01E35672C95B}"/>
          </ac:spMkLst>
        </pc:spChg>
        <pc:grpChg chg="del">
          <ac:chgData name="Jessica Bradburn" userId="S::jessica.bradburn@civitasacademy.co.uk::27a5e87a-ebec-4cd1-9a21-39b519a2ad19" providerId="AD" clId="Web-{8D82C4D7-43D5-4F4A-B73F-D730B8A6A2C2}" dt="2020-07-08T09:34:55.479" v="966"/>
          <ac:grpSpMkLst>
            <pc:docMk/>
            <pc:sldMk cId="2545470142" sldId="366"/>
            <ac:grpSpMk id="9" creationId="{1F2B4773-3207-44CC-B7AC-892B70498211}"/>
          </ac:grpSpMkLst>
        </pc:grpChg>
        <pc:grpChg chg="add">
          <ac:chgData name="Jessica Bradburn" userId="S::jessica.bradburn@civitasacademy.co.uk::27a5e87a-ebec-4cd1-9a21-39b519a2ad19" providerId="AD" clId="Web-{8D82C4D7-43D5-4F4A-B73F-D730B8A6A2C2}" dt="2020-07-08T09:34:55.479" v="966"/>
          <ac:grpSpMkLst>
            <pc:docMk/>
            <pc:sldMk cId="2545470142" sldId="366"/>
            <ac:grpSpMk id="44" creationId="{1F2B4773-3207-44CC-B7AC-892B70498211}"/>
          </ac:grpSpMkLst>
        </pc:grpChg>
        <pc:picChg chg="del">
          <ac:chgData name="Jessica Bradburn" userId="S::jessica.bradburn@civitasacademy.co.uk::27a5e87a-ebec-4cd1-9a21-39b519a2ad19" providerId="AD" clId="Web-{8D82C4D7-43D5-4F4A-B73F-D730B8A6A2C2}" dt="2020-07-08T09:33:20.167" v="899"/>
          <ac:picMkLst>
            <pc:docMk/>
            <pc:sldMk cId="2545470142" sldId="366"/>
            <ac:picMk id="4" creationId="{DA2D811C-AED8-40DC-A1E4-98F6F00C76F7}"/>
          </ac:picMkLst>
        </pc:picChg>
        <pc:picChg chg="add mod ord">
          <ac:chgData name="Jessica Bradburn" userId="S::jessica.bradburn@civitasacademy.co.uk::27a5e87a-ebec-4cd1-9a21-39b519a2ad19" providerId="AD" clId="Web-{8D82C4D7-43D5-4F4A-B73F-D730B8A6A2C2}" dt="2020-07-08T09:34:55.479" v="966"/>
          <ac:picMkLst>
            <pc:docMk/>
            <pc:sldMk cId="2545470142" sldId="366"/>
            <ac:picMk id="7" creationId="{B0DF0947-DDB7-41A9-8920-F485D9C3A966}"/>
          </ac:picMkLst>
        </pc:picChg>
        <pc:cxnChg chg="del">
          <ac:chgData name="Jessica Bradburn" userId="S::jessica.bradburn@civitasacademy.co.uk::27a5e87a-ebec-4cd1-9a21-39b519a2ad19" providerId="AD" clId="Web-{8D82C4D7-43D5-4F4A-B73F-D730B8A6A2C2}" dt="2020-07-08T09:34:55.479" v="966"/>
          <ac:cxnSpMkLst>
            <pc:docMk/>
            <pc:sldMk cId="2545470142" sldId="366"/>
            <ac:cxnSpMk id="25" creationId="{063B6EC6-D752-4EE7-908B-F8F19E8C7FEA}"/>
          </ac:cxnSpMkLst>
        </pc:cxnChg>
        <pc:cxnChg chg="del">
          <ac:chgData name="Jessica Bradburn" userId="S::jessica.bradburn@civitasacademy.co.uk::27a5e87a-ebec-4cd1-9a21-39b519a2ad19" providerId="AD" clId="Web-{8D82C4D7-43D5-4F4A-B73F-D730B8A6A2C2}" dt="2020-07-08T09:34:55.479" v="966"/>
          <ac:cxnSpMkLst>
            <pc:docMk/>
            <pc:sldMk cId="2545470142" sldId="366"/>
            <ac:cxnSpMk id="27" creationId="{EFECD4E8-AD3E-4228-82A2-9461958EA94D}"/>
          </ac:cxnSpMkLst>
        </pc:cxnChg>
        <pc:cxnChg chg="add">
          <ac:chgData name="Jessica Bradburn" userId="S::jessica.bradburn@civitasacademy.co.uk::27a5e87a-ebec-4cd1-9a21-39b519a2ad19" providerId="AD" clId="Web-{8D82C4D7-43D5-4F4A-B73F-D730B8A6A2C2}" dt="2020-07-08T09:34:55.479" v="966"/>
          <ac:cxnSpMkLst>
            <pc:docMk/>
            <pc:sldMk cId="2545470142" sldId="366"/>
            <ac:cxnSpMk id="60" creationId="{063B6EC6-D752-4EE7-908B-F8F19E8C7FEA}"/>
          </ac:cxnSpMkLst>
        </pc:cxnChg>
        <pc:cxnChg chg="add">
          <ac:chgData name="Jessica Bradburn" userId="S::jessica.bradburn@civitasacademy.co.uk::27a5e87a-ebec-4cd1-9a21-39b519a2ad19" providerId="AD" clId="Web-{8D82C4D7-43D5-4F4A-B73F-D730B8A6A2C2}" dt="2020-07-08T09:34:55.479" v="966"/>
          <ac:cxnSpMkLst>
            <pc:docMk/>
            <pc:sldMk cId="2545470142" sldId="366"/>
            <ac:cxnSpMk id="62" creationId="{EFECD4E8-AD3E-4228-82A2-9461958EA94D}"/>
          </ac:cxnSpMkLst>
        </pc:cxnChg>
      </pc:sldChg>
      <pc:sldChg chg="addSp delSp modSp add replId">
        <pc:chgData name="Jessica Bradburn" userId="S::jessica.bradburn@civitasacademy.co.uk::27a5e87a-ebec-4cd1-9a21-39b519a2ad19" providerId="AD" clId="Web-{8D82C4D7-43D5-4F4A-B73F-D730B8A6A2C2}" dt="2020-07-08T09:39:27.321" v="1042" actId="20577"/>
        <pc:sldMkLst>
          <pc:docMk/>
          <pc:sldMk cId="3192938925" sldId="367"/>
        </pc:sldMkLst>
        <pc:spChg chg="mod">
          <ac:chgData name="Jessica Bradburn" userId="S::jessica.bradburn@civitasacademy.co.uk::27a5e87a-ebec-4cd1-9a21-39b519a2ad19" providerId="AD" clId="Web-{8D82C4D7-43D5-4F4A-B73F-D730B8A6A2C2}" dt="2020-07-08T09:39:27.321" v="1042" actId="20577"/>
          <ac:spMkLst>
            <pc:docMk/>
            <pc:sldMk cId="3192938925" sldId="367"/>
            <ac:spMk id="2" creationId="{64CD2E56-765D-4E64-9F41-CD0BD5B9BBDE}"/>
          </ac:spMkLst>
        </pc:spChg>
        <pc:spChg chg="mod">
          <ac:chgData name="Jessica Bradburn" userId="S::jessica.bradburn@civitasacademy.co.uk::27a5e87a-ebec-4cd1-9a21-39b519a2ad19" providerId="AD" clId="Web-{8D82C4D7-43D5-4F4A-B73F-D730B8A6A2C2}" dt="2020-07-08T09:36:44.963" v="978" actId="1076"/>
          <ac:spMkLst>
            <pc:docMk/>
            <pc:sldMk cId="3192938925" sldId="367"/>
            <ac:spMk id="3" creationId="{8CB345DB-00EC-42A9-9226-9ACCBEF419DF}"/>
          </ac:spMkLst>
        </pc:spChg>
        <pc:spChg chg="mod">
          <ac:chgData name="Jessica Bradburn" userId="S::jessica.bradburn@civitasacademy.co.uk::27a5e87a-ebec-4cd1-9a21-39b519a2ad19" providerId="AD" clId="Web-{8D82C4D7-43D5-4F4A-B73F-D730B8A6A2C2}" dt="2020-07-08T09:38:47.463" v="1033"/>
          <ac:spMkLst>
            <pc:docMk/>
            <pc:sldMk cId="3192938925" sldId="367"/>
            <ac:spMk id="5" creationId="{2C8F5D28-BF4E-4CA4-A557-E8025053E61F}"/>
          </ac:spMkLst>
        </pc:spChg>
        <pc:spChg chg="del">
          <ac:chgData name="Jessica Bradburn" userId="S::jessica.bradburn@civitasacademy.co.uk::27a5e87a-ebec-4cd1-9a21-39b519a2ad19" providerId="AD" clId="Web-{8D82C4D7-43D5-4F4A-B73F-D730B8A6A2C2}" dt="2020-07-08T09:38:47.463" v="1033"/>
          <ac:spMkLst>
            <pc:docMk/>
            <pc:sldMk cId="3192938925" sldId="367"/>
            <ac:spMk id="56" creationId="{A65AC7D1-EAA9-48F5-B509-60A7F50BF703}"/>
          </ac:spMkLst>
        </pc:spChg>
        <pc:spChg chg="del">
          <ac:chgData name="Jessica Bradburn" userId="S::jessica.bradburn@civitasacademy.co.uk::27a5e87a-ebec-4cd1-9a21-39b519a2ad19" providerId="AD" clId="Web-{8D82C4D7-43D5-4F4A-B73F-D730B8A6A2C2}" dt="2020-07-08T09:38:47.463" v="1033"/>
          <ac:spMkLst>
            <pc:docMk/>
            <pc:sldMk cId="3192938925" sldId="367"/>
            <ac:spMk id="58" creationId="{D6320AF9-619A-4175-865B-5663E1AEF4C5}"/>
          </ac:spMkLst>
        </pc:spChg>
        <pc:spChg chg="del">
          <ac:chgData name="Jessica Bradburn" userId="S::jessica.bradburn@civitasacademy.co.uk::27a5e87a-ebec-4cd1-9a21-39b519a2ad19" providerId="AD" clId="Web-{8D82C4D7-43D5-4F4A-B73F-D730B8A6A2C2}" dt="2020-07-08T09:38:47.463" v="1033"/>
          <ac:spMkLst>
            <pc:docMk/>
            <pc:sldMk cId="3192938925" sldId="367"/>
            <ac:spMk id="64" creationId="{7E018740-5C2B-4A41-AC1A-7E68D1EC1954}"/>
          </ac:spMkLst>
        </pc:spChg>
        <pc:spChg chg="del">
          <ac:chgData name="Jessica Bradburn" userId="S::jessica.bradburn@civitasacademy.co.uk::27a5e87a-ebec-4cd1-9a21-39b519a2ad19" providerId="AD" clId="Web-{8D82C4D7-43D5-4F4A-B73F-D730B8A6A2C2}" dt="2020-07-08T09:38:47.463" v="1033"/>
          <ac:spMkLst>
            <pc:docMk/>
            <pc:sldMk cId="3192938925" sldId="367"/>
            <ac:spMk id="66" creationId="{166F75A4-C475-4941-8EE2-B80A06A2C1BB}"/>
          </ac:spMkLst>
        </pc:spChg>
        <pc:spChg chg="del">
          <ac:chgData name="Jessica Bradburn" userId="S::jessica.bradburn@civitasacademy.co.uk::27a5e87a-ebec-4cd1-9a21-39b519a2ad19" providerId="AD" clId="Web-{8D82C4D7-43D5-4F4A-B73F-D730B8A6A2C2}" dt="2020-07-08T09:38:47.463" v="1033"/>
          <ac:spMkLst>
            <pc:docMk/>
            <pc:sldMk cId="3192938925" sldId="367"/>
            <ac:spMk id="68" creationId="{A032553A-72E8-4B0D-8405-FF9771C9AF05}"/>
          </ac:spMkLst>
        </pc:spChg>
        <pc:spChg chg="del">
          <ac:chgData name="Jessica Bradburn" userId="S::jessica.bradburn@civitasacademy.co.uk::27a5e87a-ebec-4cd1-9a21-39b519a2ad19" providerId="AD" clId="Web-{8D82C4D7-43D5-4F4A-B73F-D730B8A6A2C2}" dt="2020-07-08T09:38:47.463" v="1033"/>
          <ac:spMkLst>
            <pc:docMk/>
            <pc:sldMk cId="3192938925" sldId="367"/>
            <ac:spMk id="70" creationId="{765800AC-C3B9-498E-87BC-29FAE4C76B21}"/>
          </ac:spMkLst>
        </pc:spChg>
        <pc:spChg chg="del">
          <ac:chgData name="Jessica Bradburn" userId="S::jessica.bradburn@civitasacademy.co.uk::27a5e87a-ebec-4cd1-9a21-39b519a2ad19" providerId="AD" clId="Web-{8D82C4D7-43D5-4F4A-B73F-D730B8A6A2C2}" dt="2020-07-08T09:38:47.463" v="1033"/>
          <ac:spMkLst>
            <pc:docMk/>
            <pc:sldMk cId="3192938925" sldId="367"/>
            <ac:spMk id="72" creationId="{1F9D6ACB-2FF4-49F9-978A-E0D5327FC635}"/>
          </ac:spMkLst>
        </pc:spChg>
        <pc:spChg chg="del">
          <ac:chgData name="Jessica Bradburn" userId="S::jessica.bradburn@civitasacademy.co.uk::27a5e87a-ebec-4cd1-9a21-39b519a2ad19" providerId="AD" clId="Web-{8D82C4D7-43D5-4F4A-B73F-D730B8A6A2C2}" dt="2020-07-08T09:38:47.463" v="1033"/>
          <ac:spMkLst>
            <pc:docMk/>
            <pc:sldMk cId="3192938925" sldId="367"/>
            <ac:spMk id="74" creationId="{A5EC319D-0FEA-4B95-A3EA-01E35672C95B}"/>
          </ac:spMkLst>
        </pc:spChg>
        <pc:spChg chg="add">
          <ac:chgData name="Jessica Bradburn" userId="S::jessica.bradburn@civitasacademy.co.uk::27a5e87a-ebec-4cd1-9a21-39b519a2ad19" providerId="AD" clId="Web-{8D82C4D7-43D5-4F4A-B73F-D730B8A6A2C2}" dt="2020-07-08T09:38:47.463" v="1033"/>
          <ac:spMkLst>
            <pc:docMk/>
            <pc:sldMk cId="3192938925" sldId="367"/>
            <ac:spMk id="91" creationId="{603AE127-802C-459A-A612-DB85B67F0DC0}"/>
          </ac:spMkLst>
        </pc:spChg>
        <pc:spChg chg="add">
          <ac:chgData name="Jessica Bradburn" userId="S::jessica.bradburn@civitasacademy.co.uk::27a5e87a-ebec-4cd1-9a21-39b519a2ad19" providerId="AD" clId="Web-{8D82C4D7-43D5-4F4A-B73F-D730B8A6A2C2}" dt="2020-07-08T09:38:47.463" v="1033"/>
          <ac:spMkLst>
            <pc:docMk/>
            <pc:sldMk cId="3192938925" sldId="367"/>
            <ac:spMk id="93" creationId="{9323D83D-50D6-4040-A58B-FCEA340F886A}"/>
          </ac:spMkLst>
        </pc:spChg>
        <pc:spChg chg="add">
          <ac:chgData name="Jessica Bradburn" userId="S::jessica.bradburn@civitasacademy.co.uk::27a5e87a-ebec-4cd1-9a21-39b519a2ad19" providerId="AD" clId="Web-{8D82C4D7-43D5-4F4A-B73F-D730B8A6A2C2}" dt="2020-07-08T09:38:47.463" v="1033"/>
          <ac:spMkLst>
            <pc:docMk/>
            <pc:sldMk cId="3192938925" sldId="367"/>
            <ac:spMk id="97" creationId="{F10FD715-4DCE-4779-B634-EC78315EA213}"/>
          </ac:spMkLst>
        </pc:spChg>
        <pc:grpChg chg="del">
          <ac:chgData name="Jessica Bradburn" userId="S::jessica.bradburn@civitasacademy.co.uk::27a5e87a-ebec-4cd1-9a21-39b519a2ad19" providerId="AD" clId="Web-{8D82C4D7-43D5-4F4A-B73F-D730B8A6A2C2}" dt="2020-07-08T09:38:47.463" v="1033"/>
          <ac:grpSpMkLst>
            <pc:docMk/>
            <pc:sldMk cId="3192938925" sldId="367"/>
            <ac:grpSpMk id="44" creationId="{1F2B4773-3207-44CC-B7AC-892B70498211}"/>
          </ac:grpSpMkLst>
        </pc:grpChg>
        <pc:grpChg chg="add">
          <ac:chgData name="Jessica Bradburn" userId="S::jessica.bradburn@civitasacademy.co.uk::27a5e87a-ebec-4cd1-9a21-39b519a2ad19" providerId="AD" clId="Web-{8D82C4D7-43D5-4F4A-B73F-D730B8A6A2C2}" dt="2020-07-08T09:38:47.463" v="1033"/>
          <ac:grpSpMkLst>
            <pc:docMk/>
            <pc:sldMk cId="3192938925" sldId="367"/>
            <ac:grpSpMk id="79" creationId="{09EA7EA7-74F5-4EE2-8E3D-1A10308259D7}"/>
          </ac:grpSpMkLst>
        </pc:grpChg>
        <pc:picChg chg="del">
          <ac:chgData name="Jessica Bradburn" userId="S::jessica.bradburn@civitasacademy.co.uk::27a5e87a-ebec-4cd1-9a21-39b519a2ad19" providerId="AD" clId="Web-{8D82C4D7-43D5-4F4A-B73F-D730B8A6A2C2}" dt="2020-07-08T09:36:34.088" v="977"/>
          <ac:picMkLst>
            <pc:docMk/>
            <pc:sldMk cId="3192938925" sldId="367"/>
            <ac:picMk id="7" creationId="{B0DF0947-DDB7-41A9-8920-F485D9C3A966}"/>
          </ac:picMkLst>
        </pc:picChg>
        <pc:cxnChg chg="del">
          <ac:chgData name="Jessica Bradburn" userId="S::jessica.bradburn@civitasacademy.co.uk::27a5e87a-ebec-4cd1-9a21-39b519a2ad19" providerId="AD" clId="Web-{8D82C4D7-43D5-4F4A-B73F-D730B8A6A2C2}" dt="2020-07-08T09:38:47.463" v="1033"/>
          <ac:cxnSpMkLst>
            <pc:docMk/>
            <pc:sldMk cId="3192938925" sldId="367"/>
            <ac:cxnSpMk id="60" creationId="{063B6EC6-D752-4EE7-908B-F8F19E8C7FEA}"/>
          </ac:cxnSpMkLst>
        </pc:cxnChg>
        <pc:cxnChg chg="del">
          <ac:chgData name="Jessica Bradburn" userId="S::jessica.bradburn@civitasacademy.co.uk::27a5e87a-ebec-4cd1-9a21-39b519a2ad19" providerId="AD" clId="Web-{8D82C4D7-43D5-4F4A-B73F-D730B8A6A2C2}" dt="2020-07-08T09:38:47.463" v="1033"/>
          <ac:cxnSpMkLst>
            <pc:docMk/>
            <pc:sldMk cId="3192938925" sldId="367"/>
            <ac:cxnSpMk id="62" creationId="{EFECD4E8-AD3E-4228-82A2-9461958EA94D}"/>
          </ac:cxnSpMkLst>
        </pc:cxnChg>
        <pc:cxnChg chg="add">
          <ac:chgData name="Jessica Bradburn" userId="S::jessica.bradburn@civitasacademy.co.uk::27a5e87a-ebec-4cd1-9a21-39b519a2ad19" providerId="AD" clId="Web-{8D82C4D7-43D5-4F4A-B73F-D730B8A6A2C2}" dt="2020-07-08T09:38:47.463" v="1033"/>
          <ac:cxnSpMkLst>
            <pc:docMk/>
            <pc:sldMk cId="3192938925" sldId="367"/>
            <ac:cxnSpMk id="95" creationId="{1A1FE6BB-DFB2-4080-9B5E-076EF5DDE67B}"/>
          </ac:cxnSpMkLst>
        </pc:cxnChg>
      </pc:sldChg>
    </pc:docChg>
  </pc:docChgLst>
  <pc:docChgLst>
    <pc:chgData name="Sal Ducker" userId="S::sal@reach2.org::ff2d8d37-db36-4407-81a7-7a91ae31d9a6" providerId="AD" clId="Web-{1853BE10-9484-4B96-8EE2-D02EC4F9D1DC}"/>
    <pc:docChg chg="delSld modSld">
      <pc:chgData name="Sal Ducker" userId="S::sal@reach2.org::ff2d8d37-db36-4407-81a7-7a91ae31d9a6" providerId="AD" clId="Web-{1853BE10-9484-4B96-8EE2-D02EC4F9D1DC}" dt="2021-02-22T22:05:56.208" v="291"/>
      <pc:docMkLst>
        <pc:docMk/>
      </pc:docMkLst>
      <pc:sldChg chg="modSp">
        <pc:chgData name="Sal Ducker" userId="S::sal@reach2.org::ff2d8d37-db36-4407-81a7-7a91ae31d9a6" providerId="AD" clId="Web-{1853BE10-9484-4B96-8EE2-D02EC4F9D1DC}" dt="2021-02-22T22:05:56.208" v="291"/>
        <pc:sldMkLst>
          <pc:docMk/>
          <pc:sldMk cId="722192177" sldId="335"/>
        </pc:sldMkLst>
        <pc:graphicFrameChg chg="mod modGraphic">
          <ac:chgData name="Sal Ducker" userId="S::sal@reach2.org::ff2d8d37-db36-4407-81a7-7a91ae31d9a6" providerId="AD" clId="Web-{1853BE10-9484-4B96-8EE2-D02EC4F9D1DC}" dt="2021-02-22T22:05:56.208" v="291"/>
          <ac:graphicFrameMkLst>
            <pc:docMk/>
            <pc:sldMk cId="722192177" sldId="335"/>
            <ac:graphicFrameMk id="3" creationId="{D5CD89AB-1246-4C36-86E8-E6DF5E05B292}"/>
          </ac:graphicFrameMkLst>
        </pc:graphicFrameChg>
      </pc:sldChg>
      <pc:sldChg chg="modSp">
        <pc:chgData name="Sal Ducker" userId="S::sal@reach2.org::ff2d8d37-db36-4407-81a7-7a91ae31d9a6" providerId="AD" clId="Web-{1853BE10-9484-4B96-8EE2-D02EC4F9D1DC}" dt="2021-02-22T21:29:56.418" v="19" actId="20577"/>
        <pc:sldMkLst>
          <pc:docMk/>
          <pc:sldMk cId="542153802" sldId="339"/>
        </pc:sldMkLst>
        <pc:spChg chg="mod">
          <ac:chgData name="Sal Ducker" userId="S::sal@reach2.org::ff2d8d37-db36-4407-81a7-7a91ae31d9a6" providerId="AD" clId="Web-{1853BE10-9484-4B96-8EE2-D02EC4F9D1DC}" dt="2021-02-22T21:29:56.418" v="19" actId="20577"/>
          <ac:spMkLst>
            <pc:docMk/>
            <pc:sldMk cId="542153802" sldId="339"/>
            <ac:spMk id="4" creationId="{032E7C7B-E1FF-4619-8E3C-BDA2CAD0D6C3}"/>
          </ac:spMkLst>
        </pc:spChg>
      </pc:sldChg>
      <pc:sldChg chg="modSp">
        <pc:chgData name="Sal Ducker" userId="S::sal@reach2.org::ff2d8d37-db36-4407-81a7-7a91ae31d9a6" providerId="AD" clId="Web-{1853BE10-9484-4B96-8EE2-D02EC4F9D1DC}" dt="2021-02-22T21:32:11.984" v="23" actId="20577"/>
        <pc:sldMkLst>
          <pc:docMk/>
          <pc:sldMk cId="1927554914" sldId="341"/>
        </pc:sldMkLst>
        <pc:spChg chg="mod">
          <ac:chgData name="Sal Ducker" userId="S::sal@reach2.org::ff2d8d37-db36-4407-81a7-7a91ae31d9a6" providerId="AD" clId="Web-{1853BE10-9484-4B96-8EE2-D02EC4F9D1DC}" dt="2021-02-22T21:32:11.984" v="23" actId="20577"/>
          <ac:spMkLst>
            <pc:docMk/>
            <pc:sldMk cId="1927554914" sldId="341"/>
            <ac:spMk id="3" creationId="{29B37C42-1689-4D53-8C9B-5C52C72318A0}"/>
          </ac:spMkLst>
        </pc:spChg>
      </pc:sldChg>
      <pc:sldChg chg="modSp">
        <pc:chgData name="Sal Ducker" userId="S::sal@reach2.org::ff2d8d37-db36-4407-81a7-7a91ae31d9a6" providerId="AD" clId="Web-{1853BE10-9484-4B96-8EE2-D02EC4F9D1DC}" dt="2021-02-22T21:42:54.204" v="115" actId="20577"/>
        <pc:sldMkLst>
          <pc:docMk/>
          <pc:sldMk cId="3047354857" sldId="348"/>
        </pc:sldMkLst>
        <pc:spChg chg="mod">
          <ac:chgData name="Sal Ducker" userId="S::sal@reach2.org::ff2d8d37-db36-4407-81a7-7a91ae31d9a6" providerId="AD" clId="Web-{1853BE10-9484-4B96-8EE2-D02EC4F9D1DC}" dt="2021-02-22T21:42:54.204" v="115" actId="20577"/>
          <ac:spMkLst>
            <pc:docMk/>
            <pc:sldMk cId="3047354857" sldId="348"/>
            <ac:spMk id="4" creationId="{4EF285B3-760E-47AA-95A9-CE82080DC7A0}"/>
          </ac:spMkLst>
        </pc:spChg>
      </pc:sldChg>
      <pc:sldChg chg="modSp">
        <pc:chgData name="Sal Ducker" userId="S::sal@reach2.org::ff2d8d37-db36-4407-81a7-7a91ae31d9a6" providerId="AD" clId="Web-{1853BE10-9484-4B96-8EE2-D02EC4F9D1DC}" dt="2021-02-22T21:40:53.138" v="104" actId="20577"/>
        <pc:sldMkLst>
          <pc:docMk/>
          <pc:sldMk cId="1197999348" sldId="358"/>
        </pc:sldMkLst>
        <pc:spChg chg="mod">
          <ac:chgData name="Sal Ducker" userId="S::sal@reach2.org::ff2d8d37-db36-4407-81a7-7a91ae31d9a6" providerId="AD" clId="Web-{1853BE10-9484-4B96-8EE2-D02EC4F9D1DC}" dt="2021-02-22T21:40:53.138" v="104" actId="20577"/>
          <ac:spMkLst>
            <pc:docMk/>
            <pc:sldMk cId="1197999348" sldId="358"/>
            <ac:spMk id="4" creationId="{A4657305-DCF1-4809-A719-0DD7725BAEFC}"/>
          </ac:spMkLst>
        </pc:spChg>
      </pc:sldChg>
      <pc:sldChg chg="modSp">
        <pc:chgData name="Sal Ducker" userId="S::sal@reach2.org::ff2d8d37-db36-4407-81a7-7a91ae31d9a6" providerId="AD" clId="Web-{1853BE10-9484-4B96-8EE2-D02EC4F9D1DC}" dt="2021-02-22T21:36:49.709" v="53" actId="20577"/>
        <pc:sldMkLst>
          <pc:docMk/>
          <pc:sldMk cId="2545470142" sldId="366"/>
        </pc:sldMkLst>
        <pc:spChg chg="mod">
          <ac:chgData name="Sal Ducker" userId="S::sal@reach2.org::ff2d8d37-db36-4407-81a7-7a91ae31d9a6" providerId="AD" clId="Web-{1853BE10-9484-4B96-8EE2-D02EC4F9D1DC}" dt="2021-02-22T21:36:49.709" v="53" actId="20577"/>
          <ac:spMkLst>
            <pc:docMk/>
            <pc:sldMk cId="2545470142" sldId="366"/>
            <ac:spMk id="2" creationId="{64CD2E56-765D-4E64-9F41-CD0BD5B9BBDE}"/>
          </ac:spMkLst>
        </pc:spChg>
        <pc:spChg chg="mod">
          <ac:chgData name="Sal Ducker" userId="S::sal@reach2.org::ff2d8d37-db36-4407-81a7-7a91ae31d9a6" providerId="AD" clId="Web-{1853BE10-9484-4B96-8EE2-D02EC4F9D1DC}" dt="2021-02-22T21:36:43.834" v="52" actId="20577"/>
          <ac:spMkLst>
            <pc:docMk/>
            <pc:sldMk cId="2545470142" sldId="366"/>
            <ac:spMk id="5" creationId="{2C8F5D28-BF4E-4CA4-A557-E8025053E61F}"/>
          </ac:spMkLst>
        </pc:spChg>
      </pc:sldChg>
      <pc:sldChg chg="modSp">
        <pc:chgData name="Sal Ducker" userId="S::sal@reach2.org::ff2d8d37-db36-4407-81a7-7a91ae31d9a6" providerId="AD" clId="Web-{1853BE10-9484-4B96-8EE2-D02EC4F9D1DC}" dt="2021-02-22T22:04:52.613" v="267" actId="20577"/>
        <pc:sldMkLst>
          <pc:docMk/>
          <pc:sldMk cId="3192938925" sldId="367"/>
        </pc:sldMkLst>
        <pc:spChg chg="mod">
          <ac:chgData name="Sal Ducker" userId="S::sal@reach2.org::ff2d8d37-db36-4407-81a7-7a91ae31d9a6" providerId="AD" clId="Web-{1853BE10-9484-4B96-8EE2-D02EC4F9D1DC}" dt="2021-02-22T22:04:52.613" v="267" actId="20577"/>
          <ac:spMkLst>
            <pc:docMk/>
            <pc:sldMk cId="3192938925" sldId="367"/>
            <ac:spMk id="5" creationId="{2C8F5D28-BF4E-4CA4-A557-E8025053E61F}"/>
          </ac:spMkLst>
        </pc:spChg>
      </pc:sldChg>
      <pc:sldChg chg="modSp">
        <pc:chgData name="Sal Ducker" userId="S::sal@reach2.org::ff2d8d37-db36-4407-81a7-7a91ae31d9a6" providerId="AD" clId="Web-{1853BE10-9484-4B96-8EE2-D02EC4F9D1DC}" dt="2021-02-22T21:39:36.121" v="97" actId="20577"/>
        <pc:sldMkLst>
          <pc:docMk/>
          <pc:sldMk cId="2178376756" sldId="368"/>
        </pc:sldMkLst>
        <pc:spChg chg="mod">
          <ac:chgData name="Sal Ducker" userId="S::sal@reach2.org::ff2d8d37-db36-4407-81a7-7a91ae31d9a6" providerId="AD" clId="Web-{1853BE10-9484-4B96-8EE2-D02EC4F9D1DC}" dt="2021-02-22T21:39:36.121" v="97" actId="20577"/>
          <ac:spMkLst>
            <pc:docMk/>
            <pc:sldMk cId="2178376756" sldId="368"/>
            <ac:spMk id="3" creationId="{EB5135B8-CB83-4E88-B52F-1AFB5D5B12A3}"/>
          </ac:spMkLst>
        </pc:spChg>
      </pc:sldChg>
      <pc:sldChg chg="del">
        <pc:chgData name="Sal Ducker" userId="S::sal@reach2.org::ff2d8d37-db36-4407-81a7-7a91ae31d9a6" providerId="AD" clId="Web-{1853BE10-9484-4B96-8EE2-D02EC4F9D1DC}" dt="2021-02-22T21:39:56.621" v="98"/>
        <pc:sldMkLst>
          <pc:docMk/>
          <pc:sldMk cId="150718696" sldId="369"/>
        </pc:sldMkLst>
      </pc:sldChg>
      <pc:sldChg chg="modSp">
        <pc:chgData name="Sal Ducker" userId="S::sal@reach2.org::ff2d8d37-db36-4407-81a7-7a91ae31d9a6" providerId="AD" clId="Web-{1853BE10-9484-4B96-8EE2-D02EC4F9D1DC}" dt="2021-02-22T21:33:39.517" v="34" actId="20577"/>
        <pc:sldMkLst>
          <pc:docMk/>
          <pc:sldMk cId="3632098165" sldId="370"/>
        </pc:sldMkLst>
        <pc:spChg chg="mod">
          <ac:chgData name="Sal Ducker" userId="S::sal@reach2.org::ff2d8d37-db36-4407-81a7-7a91ae31d9a6" providerId="AD" clId="Web-{1853BE10-9484-4B96-8EE2-D02EC4F9D1DC}" dt="2021-02-22T21:33:39.517" v="34" actId="20577"/>
          <ac:spMkLst>
            <pc:docMk/>
            <pc:sldMk cId="3632098165" sldId="370"/>
            <ac:spMk id="3" creationId="{29B37C42-1689-4D53-8C9B-5C52C72318A0}"/>
          </ac:spMkLst>
        </pc:spChg>
      </pc:sldChg>
    </pc:docChg>
  </pc:docChgLst>
  <pc:docChgLst>
    <pc:chgData name="Head" userId="S::head@civitasacademy.co.uk::d8489cb0-bc5c-47b9-bde6-880298294ccb" providerId="AD" clId="Web-{3D8C3E8D-9867-4801-BB61-84DEF7957949}"/>
    <pc:docChg chg="modSld">
      <pc:chgData name="Head" userId="S::head@civitasacademy.co.uk::d8489cb0-bc5c-47b9-bde6-880298294ccb" providerId="AD" clId="Web-{3D8C3E8D-9867-4801-BB61-84DEF7957949}" dt="2020-07-14T12:58:47.265" v="127"/>
      <pc:docMkLst>
        <pc:docMk/>
      </pc:docMkLst>
      <pc:sldChg chg="modSp">
        <pc:chgData name="Head" userId="S::head@civitasacademy.co.uk::d8489cb0-bc5c-47b9-bde6-880298294ccb" providerId="AD" clId="Web-{3D8C3E8D-9867-4801-BB61-84DEF7957949}" dt="2020-07-14T12:58:47.265" v="127"/>
        <pc:sldMkLst>
          <pc:docMk/>
          <pc:sldMk cId="1197999348" sldId="358"/>
        </pc:sldMkLst>
        <pc:graphicFrameChg chg="mod modGraphic">
          <ac:chgData name="Head" userId="S::head@civitasacademy.co.uk::d8489cb0-bc5c-47b9-bde6-880298294ccb" providerId="AD" clId="Web-{3D8C3E8D-9867-4801-BB61-84DEF7957949}" dt="2020-07-14T12:58:47.265" v="127"/>
          <ac:graphicFrameMkLst>
            <pc:docMk/>
            <pc:sldMk cId="1197999348" sldId="358"/>
            <ac:graphicFrameMk id="3" creationId="{707931FD-D356-47E1-A91B-F76B7952BB98}"/>
          </ac:graphicFrameMkLst>
        </pc:graphicFrameChg>
      </pc:sldChg>
      <pc:sldChg chg="modSp">
        <pc:chgData name="Head" userId="S::head@civitasacademy.co.uk::d8489cb0-bc5c-47b9-bde6-880298294ccb" providerId="AD" clId="Web-{3D8C3E8D-9867-4801-BB61-84DEF7957949}" dt="2020-07-14T12:55:36.669" v="71"/>
        <pc:sldMkLst>
          <pc:docMk/>
          <pc:sldMk cId="2475528943" sldId="359"/>
        </pc:sldMkLst>
        <pc:graphicFrameChg chg="mod modGraphic">
          <ac:chgData name="Head" userId="S::head@civitasacademy.co.uk::d8489cb0-bc5c-47b9-bde6-880298294ccb" providerId="AD" clId="Web-{3D8C3E8D-9867-4801-BB61-84DEF7957949}" dt="2020-07-14T12:55:36.669" v="71"/>
          <ac:graphicFrameMkLst>
            <pc:docMk/>
            <pc:sldMk cId="2475528943" sldId="359"/>
            <ac:graphicFrameMk id="4" creationId="{6DE1E1D4-1E11-4127-BE84-5A3217C258D1}"/>
          </ac:graphicFrameMkLst>
        </pc:graphicFrameChg>
      </pc:sldChg>
      <pc:sldChg chg="modSp">
        <pc:chgData name="Head" userId="S::head@civitasacademy.co.uk::d8489cb0-bc5c-47b9-bde6-880298294ccb" providerId="AD" clId="Web-{3D8C3E8D-9867-4801-BB61-84DEF7957949}" dt="2020-07-14T12:56:56.139" v="104" actId="20577"/>
        <pc:sldMkLst>
          <pc:docMk/>
          <pc:sldMk cId="2545470142" sldId="366"/>
        </pc:sldMkLst>
        <pc:spChg chg="mod">
          <ac:chgData name="Head" userId="S::head@civitasacademy.co.uk::d8489cb0-bc5c-47b9-bde6-880298294ccb" providerId="AD" clId="Web-{3D8C3E8D-9867-4801-BB61-84DEF7957949}" dt="2020-07-14T12:56:56.139" v="104" actId="20577"/>
          <ac:spMkLst>
            <pc:docMk/>
            <pc:sldMk cId="2545470142" sldId="366"/>
            <ac:spMk id="5" creationId="{2C8F5D28-BF4E-4CA4-A557-E8025053E61F}"/>
          </ac:spMkLst>
        </pc:spChg>
      </pc:sldChg>
      <pc:sldChg chg="modSp">
        <pc:chgData name="Head" userId="S::head@civitasacademy.co.uk::d8489cb0-bc5c-47b9-bde6-880298294ccb" providerId="AD" clId="Web-{3D8C3E8D-9867-4801-BB61-84DEF7957949}" dt="2020-07-14T12:57:52.733" v="117" actId="20577"/>
        <pc:sldMkLst>
          <pc:docMk/>
          <pc:sldMk cId="2178376756" sldId="368"/>
        </pc:sldMkLst>
        <pc:spChg chg="mod">
          <ac:chgData name="Head" userId="S::head@civitasacademy.co.uk::d8489cb0-bc5c-47b9-bde6-880298294ccb" providerId="AD" clId="Web-{3D8C3E8D-9867-4801-BB61-84DEF7957949}" dt="2020-07-14T12:57:52.733" v="117" actId="20577"/>
          <ac:spMkLst>
            <pc:docMk/>
            <pc:sldMk cId="2178376756" sldId="368"/>
            <ac:spMk id="3" creationId="{EB5135B8-CB83-4E88-B52F-1AFB5D5B12A3}"/>
          </ac:spMkLst>
        </pc:spChg>
      </pc:sldChg>
    </pc:docChg>
  </pc:docChgLst>
  <pc:docChgLst>
    <pc:chgData name="Eleanor Boman" userId="S::eleanor.boman@civitasacademy.co.uk::46866f32-1514-453d-889e-86868a5bc24e" providerId="AD" clId="Web-{F75A1B72-C3D7-4427-B111-594CEB9B77B4}"/>
    <pc:docChg chg="modSld">
      <pc:chgData name="Eleanor Boman" userId="S::eleanor.boman@civitasacademy.co.uk::46866f32-1514-453d-889e-86868a5bc24e" providerId="AD" clId="Web-{F75A1B72-C3D7-4427-B111-594CEB9B77B4}" dt="2020-08-25T13:14:45.922" v="0"/>
      <pc:docMkLst>
        <pc:docMk/>
      </pc:docMkLst>
      <pc:sldChg chg="modNotes">
        <pc:chgData name="Eleanor Boman" userId="S::eleanor.boman@civitasacademy.co.uk::46866f32-1514-453d-889e-86868a5bc24e" providerId="AD" clId="Web-{F75A1B72-C3D7-4427-B111-594CEB9B77B4}" dt="2020-08-25T13:14:45.922" v="0"/>
        <pc:sldMkLst>
          <pc:docMk/>
          <pc:sldMk cId="3047354857" sldId="348"/>
        </pc:sldMkLst>
      </pc:sldChg>
    </pc:docChg>
  </pc:docChgLst>
  <pc:docChgLst>
    <pc:chgData name="Celia Frain" userId="S::celia.frain@civitasacademy.co.uk::40068a3f-32bd-4e45-9e7e-e8f149641105" providerId="AD" clId="Web-{D5EDD384-F799-4D37-B122-9503C683EE7F}"/>
    <pc:docChg chg="modSld">
      <pc:chgData name="Celia Frain" userId="S::celia.frain@civitasacademy.co.uk::40068a3f-32bd-4e45-9e7e-e8f149641105" providerId="AD" clId="Web-{D5EDD384-F799-4D37-B122-9503C683EE7F}" dt="2020-06-05T08:38:36.178" v="1243" actId="1076"/>
      <pc:docMkLst>
        <pc:docMk/>
      </pc:docMkLst>
      <pc:sldChg chg="addSp delSp modSp">
        <pc:chgData name="Celia Frain" userId="S::celia.frain@civitasacademy.co.uk::40068a3f-32bd-4e45-9e7e-e8f149641105" providerId="AD" clId="Web-{D5EDD384-F799-4D37-B122-9503C683EE7F}" dt="2020-06-05T08:38:36.178" v="1243" actId="1076"/>
        <pc:sldMkLst>
          <pc:docMk/>
          <pc:sldMk cId="3404336415" sldId="337"/>
        </pc:sldMkLst>
        <pc:spChg chg="mod">
          <ac:chgData name="Celia Frain" userId="S::celia.frain@civitasacademy.co.uk::40068a3f-32bd-4e45-9e7e-e8f149641105" providerId="AD" clId="Web-{D5EDD384-F799-4D37-B122-9503C683EE7F}" dt="2020-06-05T08:38:34.443" v="1242" actId="1076"/>
          <ac:spMkLst>
            <pc:docMk/>
            <pc:sldMk cId="3404336415" sldId="337"/>
            <ac:spMk id="2" creationId="{795F2792-CD35-438F-A767-325059F89CEC}"/>
          </ac:spMkLst>
        </pc:spChg>
        <pc:spChg chg="mod">
          <ac:chgData name="Celia Frain" userId="S::celia.frain@civitasacademy.co.uk::40068a3f-32bd-4e45-9e7e-e8f149641105" providerId="AD" clId="Web-{D5EDD384-F799-4D37-B122-9503C683EE7F}" dt="2020-06-05T08:38:36.178" v="1243" actId="1076"/>
          <ac:spMkLst>
            <pc:docMk/>
            <pc:sldMk cId="3404336415" sldId="337"/>
            <ac:spMk id="3" creationId="{F3373E61-1A96-4E81-9C6B-988E96ECF06A}"/>
          </ac:spMkLst>
        </pc:spChg>
        <pc:spChg chg="add del">
          <ac:chgData name="Celia Frain" userId="S::celia.frain@civitasacademy.co.uk::40068a3f-32bd-4e45-9e7e-e8f149641105" providerId="AD" clId="Web-{D5EDD384-F799-4D37-B122-9503C683EE7F}" dt="2020-06-05T08:25:58.405" v="16"/>
          <ac:spMkLst>
            <pc:docMk/>
            <pc:sldMk cId="3404336415" sldId="337"/>
            <ac:spMk id="59" creationId="{3F088236-D655-4F88-B238-E16762358025}"/>
          </ac:spMkLst>
        </pc:spChg>
        <pc:spChg chg="add del">
          <ac:chgData name="Celia Frain" userId="S::celia.frain@civitasacademy.co.uk::40068a3f-32bd-4e45-9e7e-e8f149641105" providerId="AD" clId="Web-{D5EDD384-F799-4D37-B122-9503C683EE7F}" dt="2020-06-05T08:25:58.405" v="16"/>
          <ac:spMkLst>
            <pc:docMk/>
            <pc:sldMk cId="3404336415" sldId="337"/>
            <ac:spMk id="61" creationId="{3DAC0C92-199E-475C-9390-119A9B027276}"/>
          </ac:spMkLst>
        </pc:spChg>
        <pc:spChg chg="add del">
          <ac:chgData name="Celia Frain" userId="S::celia.frain@civitasacademy.co.uk::40068a3f-32bd-4e45-9e7e-e8f149641105" providerId="AD" clId="Web-{D5EDD384-F799-4D37-B122-9503C683EE7F}" dt="2020-06-05T08:25:58.405" v="16"/>
          <ac:spMkLst>
            <pc:docMk/>
            <pc:sldMk cId="3404336415" sldId="337"/>
            <ac:spMk id="63" creationId="{C4CFB339-0ED8-4FE2-9EF1-6D1375B8499B}"/>
          </ac:spMkLst>
        </pc:spChg>
        <pc:spChg chg="add del">
          <ac:chgData name="Celia Frain" userId="S::celia.frain@civitasacademy.co.uk::40068a3f-32bd-4e45-9e7e-e8f149641105" providerId="AD" clId="Web-{D5EDD384-F799-4D37-B122-9503C683EE7F}" dt="2020-06-05T08:25:58.405" v="16"/>
          <ac:spMkLst>
            <pc:docMk/>
            <pc:sldMk cId="3404336415" sldId="337"/>
            <ac:spMk id="65" creationId="{31896C80-2069-4431-9C19-83B913734490}"/>
          </ac:spMkLst>
        </pc:spChg>
        <pc:spChg chg="add del">
          <ac:chgData name="Celia Frain" userId="S::celia.frain@civitasacademy.co.uk::40068a3f-32bd-4e45-9e7e-e8f149641105" providerId="AD" clId="Web-{D5EDD384-F799-4D37-B122-9503C683EE7F}" dt="2020-06-05T08:25:58.405" v="16"/>
          <ac:spMkLst>
            <pc:docMk/>
            <pc:sldMk cId="3404336415" sldId="337"/>
            <ac:spMk id="67" creationId="{BF120A21-0841-4823-B0C4-28AEBCEF9B78}"/>
          </ac:spMkLst>
        </pc:spChg>
        <pc:spChg chg="add del">
          <ac:chgData name="Celia Frain" userId="S::celia.frain@civitasacademy.co.uk::40068a3f-32bd-4e45-9e7e-e8f149641105" providerId="AD" clId="Web-{D5EDD384-F799-4D37-B122-9503C683EE7F}" dt="2020-06-05T08:25:58.405" v="16"/>
          <ac:spMkLst>
            <pc:docMk/>
            <pc:sldMk cId="3404336415" sldId="337"/>
            <ac:spMk id="69" creationId="{DBB05BAE-BBD3-4289-899F-A6851503C6B0}"/>
          </ac:spMkLst>
        </pc:spChg>
        <pc:spChg chg="add del">
          <ac:chgData name="Celia Frain" userId="S::celia.frain@civitasacademy.co.uk::40068a3f-32bd-4e45-9e7e-e8f149641105" providerId="AD" clId="Web-{D5EDD384-F799-4D37-B122-9503C683EE7F}" dt="2020-06-05T08:25:58.405" v="16"/>
          <ac:spMkLst>
            <pc:docMk/>
            <pc:sldMk cId="3404336415" sldId="337"/>
            <ac:spMk id="71" creationId="{9874D11C-36F5-4BBE-A490-019A54E953B0}"/>
          </ac:spMkLst>
        </pc:spChg>
        <pc:spChg chg="add del">
          <ac:chgData name="Celia Frain" userId="S::celia.frain@civitasacademy.co.uk::40068a3f-32bd-4e45-9e7e-e8f149641105" providerId="AD" clId="Web-{D5EDD384-F799-4D37-B122-9503C683EE7F}" dt="2020-06-05T08:25:58.405" v="16"/>
          <ac:spMkLst>
            <pc:docMk/>
            <pc:sldMk cId="3404336415" sldId="337"/>
            <ac:spMk id="88" creationId="{FD076C4F-CB47-4A2D-95A1-9D5E3C2B7683}"/>
          </ac:spMkLst>
        </pc:spChg>
        <pc:spChg chg="add del">
          <ac:chgData name="Celia Frain" userId="S::celia.frain@civitasacademy.co.uk::40068a3f-32bd-4e45-9e7e-e8f149641105" providerId="AD" clId="Web-{D5EDD384-F799-4D37-B122-9503C683EE7F}" dt="2020-06-05T08:25:58.405" v="16"/>
          <ac:spMkLst>
            <pc:docMk/>
            <pc:sldMk cId="3404336415" sldId="337"/>
            <ac:spMk id="94" creationId="{6F953D60-C1AF-4BFA-9B22-BFE8F0BA1D30}"/>
          </ac:spMkLst>
        </pc:spChg>
        <pc:grpChg chg="add del">
          <ac:chgData name="Celia Frain" userId="S::celia.frain@civitasacademy.co.uk::40068a3f-32bd-4e45-9e7e-e8f149641105" providerId="AD" clId="Web-{D5EDD384-F799-4D37-B122-9503C683EE7F}" dt="2020-06-05T08:25:58.405" v="16"/>
          <ac:grpSpMkLst>
            <pc:docMk/>
            <pc:sldMk cId="3404336415" sldId="337"/>
            <ac:grpSpMk id="43" creationId="{10BE40E3-5550-4CDD-B4FD-387C33EBF157}"/>
          </ac:grpSpMkLst>
        </pc:grpChg>
        <pc:grpChg chg="add del">
          <ac:chgData name="Celia Frain" userId="S::celia.frain@civitasacademy.co.uk::40068a3f-32bd-4e45-9e7e-e8f149641105" providerId="AD" clId="Web-{D5EDD384-F799-4D37-B122-9503C683EE7F}" dt="2020-06-05T08:25:58.405" v="16"/>
          <ac:grpSpMkLst>
            <pc:docMk/>
            <pc:sldMk cId="3404336415" sldId="337"/>
            <ac:grpSpMk id="76" creationId="{BFF60B97-5EB1-411D-9287-82F79E225F92}"/>
          </ac:grpSpMkLst>
        </pc:grpChg>
        <pc:picChg chg="del">
          <ac:chgData name="Celia Frain" userId="S::celia.frain@civitasacademy.co.uk::40068a3f-32bd-4e45-9e7e-e8f149641105" providerId="AD" clId="Web-{D5EDD384-F799-4D37-B122-9503C683EE7F}" dt="2020-06-05T08:23:34.420" v="0"/>
          <ac:picMkLst>
            <pc:docMk/>
            <pc:sldMk cId="3404336415" sldId="337"/>
            <ac:picMk id="4" creationId="{F62EB085-D824-4E28-937B-327A56609E33}"/>
          </ac:picMkLst>
        </pc:picChg>
        <pc:picChg chg="add del mod ord modCrop">
          <ac:chgData name="Celia Frain" userId="S::celia.frain@civitasacademy.co.uk::40068a3f-32bd-4e45-9e7e-e8f149641105" providerId="AD" clId="Web-{D5EDD384-F799-4D37-B122-9503C683EE7F}" dt="2020-06-05T08:28:40.719" v="42"/>
          <ac:picMkLst>
            <pc:docMk/>
            <pc:sldMk cId="3404336415" sldId="337"/>
            <ac:picMk id="5" creationId="{537D2372-5C9C-4474-9B1A-D0DD51E272E1}"/>
          </ac:picMkLst>
        </pc:picChg>
        <pc:picChg chg="add del mod ord">
          <ac:chgData name="Celia Frain" userId="S::celia.frain@civitasacademy.co.uk::40068a3f-32bd-4e45-9e7e-e8f149641105" providerId="AD" clId="Web-{D5EDD384-F799-4D37-B122-9503C683EE7F}" dt="2020-06-05T08:30:55.548" v="78"/>
          <ac:picMkLst>
            <pc:docMk/>
            <pc:sldMk cId="3404336415" sldId="337"/>
            <ac:picMk id="7" creationId="{D2282B02-8B1B-470C-8BE8-97259CDBEA77}"/>
          </ac:picMkLst>
        </pc:picChg>
        <pc:picChg chg="add del mod ord modCrop">
          <ac:chgData name="Celia Frain" userId="S::celia.frain@civitasacademy.co.uk::40068a3f-32bd-4e45-9e7e-e8f149641105" providerId="AD" clId="Web-{D5EDD384-F799-4D37-B122-9503C683EE7F}" dt="2020-06-05T08:27:32.672" v="25"/>
          <ac:picMkLst>
            <pc:docMk/>
            <pc:sldMk cId="3404336415" sldId="337"/>
            <ac:picMk id="8" creationId="{1E330426-DEEE-486B-ABC4-BBF9C0B119FF}"/>
          </ac:picMkLst>
        </pc:picChg>
        <pc:picChg chg="add mod modCrop">
          <ac:chgData name="Celia Frain" userId="S::celia.frain@civitasacademy.co.uk::40068a3f-32bd-4e45-9e7e-e8f149641105" providerId="AD" clId="Web-{D5EDD384-F799-4D37-B122-9503C683EE7F}" dt="2020-06-05T08:38:30.787" v="1240" actId="1076"/>
          <ac:picMkLst>
            <pc:docMk/>
            <pc:sldMk cId="3404336415" sldId="337"/>
            <ac:picMk id="9" creationId="{0243F2D0-BB49-475B-9227-ADED2AC34ECD}"/>
          </ac:picMkLst>
        </pc:picChg>
        <pc:picChg chg="add mod modCrop">
          <ac:chgData name="Celia Frain" userId="S::celia.frain@civitasacademy.co.uk::40068a3f-32bd-4e45-9e7e-e8f149641105" providerId="AD" clId="Web-{D5EDD384-F799-4D37-B122-9503C683EE7F}" dt="2020-06-05T08:38:31.568" v="1241" actId="1076"/>
          <ac:picMkLst>
            <pc:docMk/>
            <pc:sldMk cId="3404336415" sldId="337"/>
            <ac:picMk id="10" creationId="{E9AC3E6E-7594-45A9-98E2-C98BE0619213}"/>
          </ac:picMkLst>
        </pc:picChg>
        <pc:cxnChg chg="add del">
          <ac:chgData name="Celia Frain" userId="S::celia.frain@civitasacademy.co.uk::40068a3f-32bd-4e45-9e7e-e8f149641105" providerId="AD" clId="Web-{D5EDD384-F799-4D37-B122-9503C683EE7F}" dt="2020-06-05T08:25:58.405" v="16"/>
          <ac:cxnSpMkLst>
            <pc:docMk/>
            <pc:sldMk cId="3404336415" sldId="337"/>
            <ac:cxnSpMk id="55" creationId="{64FA5DFF-7FE6-4855-84E6-DFA78EE978BD}"/>
          </ac:cxnSpMkLst>
        </pc:cxnChg>
        <pc:cxnChg chg="add del">
          <ac:chgData name="Celia Frain" userId="S::celia.frain@civitasacademy.co.uk::40068a3f-32bd-4e45-9e7e-e8f149641105" providerId="AD" clId="Web-{D5EDD384-F799-4D37-B122-9503C683EE7F}" dt="2020-06-05T08:25:58.405" v="16"/>
          <ac:cxnSpMkLst>
            <pc:docMk/>
            <pc:sldMk cId="3404336415" sldId="337"/>
            <ac:cxnSpMk id="57" creationId="{2AFD8CBA-54A3-4363-991B-B9C631BBFA74}"/>
          </ac:cxnSpMkLst>
        </pc:cxnChg>
        <pc:cxnChg chg="add del">
          <ac:chgData name="Celia Frain" userId="S::celia.frain@civitasacademy.co.uk::40068a3f-32bd-4e45-9e7e-e8f149641105" providerId="AD" clId="Web-{D5EDD384-F799-4D37-B122-9503C683EE7F}" dt="2020-06-05T08:25:58.405" v="16"/>
          <ac:cxnSpMkLst>
            <pc:docMk/>
            <pc:sldMk cId="3404336415" sldId="337"/>
            <ac:cxnSpMk id="90" creationId="{EEAF915B-5344-46DC-8097-7DAF0627744D}"/>
          </ac:cxnSpMkLst>
        </pc:cxnChg>
        <pc:cxnChg chg="add del">
          <ac:chgData name="Celia Frain" userId="S::celia.frain@civitasacademy.co.uk::40068a3f-32bd-4e45-9e7e-e8f149641105" providerId="AD" clId="Web-{D5EDD384-F799-4D37-B122-9503C683EE7F}" dt="2020-06-05T08:25:58.405" v="16"/>
          <ac:cxnSpMkLst>
            <pc:docMk/>
            <pc:sldMk cId="3404336415" sldId="337"/>
            <ac:cxnSpMk id="92" creationId="{70B738F4-B505-468D-996C-FEC3D1CA103C}"/>
          </ac:cxnSpMkLst>
        </pc:cxnChg>
      </pc:sldChg>
      <pc:sldChg chg="modSp">
        <pc:chgData name="Celia Frain" userId="S::celia.frain@civitasacademy.co.uk::40068a3f-32bd-4e45-9e7e-e8f149641105" providerId="AD" clId="Web-{D5EDD384-F799-4D37-B122-9503C683EE7F}" dt="2020-06-05T08:37:37.740" v="979" actId="1076"/>
        <pc:sldMkLst>
          <pc:docMk/>
          <pc:sldMk cId="1390934267" sldId="342"/>
        </pc:sldMkLst>
        <pc:spChg chg="mod">
          <ac:chgData name="Celia Frain" userId="S::celia.frain@civitasacademy.co.uk::40068a3f-32bd-4e45-9e7e-e8f149641105" providerId="AD" clId="Web-{D5EDD384-F799-4D37-B122-9503C683EE7F}" dt="2020-06-05T08:37:37.740" v="979" actId="1076"/>
          <ac:spMkLst>
            <pc:docMk/>
            <pc:sldMk cId="1390934267" sldId="342"/>
            <ac:spMk id="3" creationId="{EEAED6B0-5E35-4F54-AF0F-747DE4D2A5D8}"/>
          </ac:spMkLst>
        </pc:spChg>
      </pc:sldChg>
      <pc:sldChg chg="addSp modSp">
        <pc:chgData name="Celia Frain" userId="S::celia.frain@civitasacademy.co.uk::40068a3f-32bd-4e45-9e7e-e8f149641105" providerId="AD" clId="Web-{D5EDD384-F799-4D37-B122-9503C683EE7F}" dt="2020-06-05T08:30:50.627" v="77" actId="1076"/>
        <pc:sldMkLst>
          <pc:docMk/>
          <pc:sldMk cId="407819525" sldId="355"/>
        </pc:sldMkLst>
        <pc:picChg chg="add mod">
          <ac:chgData name="Celia Frain" userId="S::celia.frain@civitasacademy.co.uk::40068a3f-32bd-4e45-9e7e-e8f149641105" providerId="AD" clId="Web-{D5EDD384-F799-4D37-B122-9503C683EE7F}" dt="2020-06-05T08:30:48.986" v="76" actId="1076"/>
          <ac:picMkLst>
            <pc:docMk/>
            <pc:sldMk cId="407819525" sldId="355"/>
            <ac:picMk id="2" creationId="{C0250643-6227-4508-978A-59E46DC764CF}"/>
          </ac:picMkLst>
        </pc:picChg>
        <pc:picChg chg="mod">
          <ac:chgData name="Celia Frain" userId="S::celia.frain@civitasacademy.co.uk::40068a3f-32bd-4e45-9e7e-e8f149641105" providerId="AD" clId="Web-{D5EDD384-F799-4D37-B122-9503C683EE7F}" dt="2020-06-05T08:30:50.627" v="77" actId="1076"/>
          <ac:picMkLst>
            <pc:docMk/>
            <pc:sldMk cId="407819525" sldId="355"/>
            <ac:picMk id="3" creationId="{2656CC57-96C5-4173-B037-1BE0F0C74CB7}"/>
          </ac:picMkLst>
        </pc:picChg>
        <pc:picChg chg="mod">
          <ac:chgData name="Celia Frain" userId="S::celia.frain@civitasacademy.co.uk::40068a3f-32bd-4e45-9e7e-e8f149641105" providerId="AD" clId="Web-{D5EDD384-F799-4D37-B122-9503C683EE7F}" dt="2020-06-05T08:30:48.064" v="75" actId="1076"/>
          <ac:picMkLst>
            <pc:docMk/>
            <pc:sldMk cId="407819525" sldId="355"/>
            <ac:picMk id="4" creationId="{E01423E2-48EB-486D-862F-F06367DE5A5F}"/>
          </ac:picMkLst>
        </pc:picChg>
      </pc:sldChg>
      <pc:sldChg chg="addSp delSp modSp">
        <pc:chgData name="Celia Frain" userId="S::celia.frain@civitasacademy.co.uk::40068a3f-32bd-4e45-9e7e-e8f149641105" providerId="AD" clId="Web-{D5EDD384-F799-4D37-B122-9503C683EE7F}" dt="2020-06-05T08:32:49.831" v="108" actId="1076"/>
        <pc:sldMkLst>
          <pc:docMk/>
          <pc:sldMk cId="1197999348" sldId="358"/>
        </pc:sldMkLst>
        <pc:spChg chg="del">
          <ac:chgData name="Celia Frain" userId="S::celia.frain@civitasacademy.co.uk::40068a3f-32bd-4e45-9e7e-e8f149641105" providerId="AD" clId="Web-{D5EDD384-F799-4D37-B122-9503C683EE7F}" dt="2020-06-05T08:31:44.189" v="82"/>
          <ac:spMkLst>
            <pc:docMk/>
            <pc:sldMk cId="1197999348" sldId="358"/>
            <ac:spMk id="3" creationId="{996C9FC8-0ED1-4397-8304-582D3315F038}"/>
          </ac:spMkLst>
        </pc:spChg>
        <pc:picChg chg="add mod modCrop">
          <ac:chgData name="Celia Frain" userId="S::celia.frain@civitasacademy.co.uk::40068a3f-32bd-4e45-9e7e-e8f149641105" providerId="AD" clId="Web-{D5EDD384-F799-4D37-B122-9503C683EE7F}" dt="2020-06-05T08:32:27.518" v="97" actId="14100"/>
          <ac:picMkLst>
            <pc:docMk/>
            <pc:sldMk cId="1197999348" sldId="358"/>
            <ac:picMk id="4" creationId="{1D621C37-0431-4A20-BA3D-A24A5FCC18DB}"/>
          </ac:picMkLst>
        </pc:picChg>
        <pc:picChg chg="add mod modCrop">
          <ac:chgData name="Celia Frain" userId="S::celia.frain@civitasacademy.co.uk::40068a3f-32bd-4e45-9e7e-e8f149641105" providerId="AD" clId="Web-{D5EDD384-F799-4D37-B122-9503C683EE7F}" dt="2020-06-05T08:32:49.831" v="108" actId="1076"/>
          <ac:picMkLst>
            <pc:docMk/>
            <pc:sldMk cId="1197999348" sldId="358"/>
            <ac:picMk id="5" creationId="{F647C878-C3B0-4C49-8750-EEE8F7EAF972}"/>
          </ac:picMkLst>
        </pc:picChg>
      </pc:sldChg>
      <pc:sldChg chg="addSp modSp">
        <pc:chgData name="Celia Frain" userId="S::celia.frain@civitasacademy.co.uk::40068a3f-32bd-4e45-9e7e-e8f149641105" providerId="AD" clId="Web-{D5EDD384-F799-4D37-B122-9503C683EE7F}" dt="2020-06-05T08:37:33.083" v="976" actId="20577"/>
        <pc:sldMkLst>
          <pc:docMk/>
          <pc:sldMk cId="2475528943" sldId="359"/>
        </pc:sldMkLst>
        <pc:spChg chg="add mod">
          <ac:chgData name="Celia Frain" userId="S::celia.frain@civitasacademy.co.uk::40068a3f-32bd-4e45-9e7e-e8f149641105" providerId="AD" clId="Web-{D5EDD384-F799-4D37-B122-9503C683EE7F}" dt="2020-06-05T08:37:33.083" v="976" actId="20577"/>
          <ac:spMkLst>
            <pc:docMk/>
            <pc:sldMk cId="2475528943" sldId="359"/>
            <ac:spMk id="6" creationId="{3CFF3FD5-6ABB-4671-92E3-FD66CDB3D73C}"/>
          </ac:spMkLst>
        </pc:spChg>
        <pc:picChg chg="add mod modCrop">
          <ac:chgData name="Celia Frain" userId="S::celia.frain@civitasacademy.co.uk::40068a3f-32bd-4e45-9e7e-e8f149641105" providerId="AD" clId="Web-{D5EDD384-F799-4D37-B122-9503C683EE7F}" dt="2020-06-05T08:34:31.396" v="135" actId="1076"/>
          <ac:picMkLst>
            <pc:docMk/>
            <pc:sldMk cId="2475528943" sldId="359"/>
            <ac:picMk id="3" creationId="{39CC3B5C-1DD5-43F1-8F8E-06F898FEE24E}"/>
          </ac:picMkLst>
        </pc:picChg>
        <pc:picChg chg="add mod modCrop">
          <ac:chgData name="Celia Frain" userId="S::celia.frain@civitasacademy.co.uk::40068a3f-32bd-4e45-9e7e-e8f149641105" providerId="AD" clId="Web-{D5EDD384-F799-4D37-B122-9503C683EE7F}" dt="2020-06-05T08:34:32.582" v="136" actId="1076"/>
          <ac:picMkLst>
            <pc:docMk/>
            <pc:sldMk cId="2475528943" sldId="359"/>
            <ac:picMk id="4" creationId="{FF9F45E4-C006-4997-9187-7DD1FA3CE0C9}"/>
          </ac:picMkLst>
        </pc:picChg>
      </pc:sldChg>
    </pc:docChg>
  </pc:docChgLst>
  <pc:docChgLst>
    <pc:chgData name="Sal Ducker" userId="S::sal@reach2.org::ff2d8d37-db36-4407-81a7-7a91ae31d9a6" providerId="AD" clId="Web-{74A7478E-E6CB-4E95-8972-E52CBE3B4A37}"/>
    <pc:docChg chg="delSld">
      <pc:chgData name="Sal Ducker" userId="S::sal@reach2.org::ff2d8d37-db36-4407-81a7-7a91ae31d9a6" providerId="AD" clId="Web-{74A7478E-E6CB-4E95-8972-E52CBE3B4A37}" dt="2021-03-01T16:12:06.899" v="0"/>
      <pc:docMkLst>
        <pc:docMk/>
      </pc:docMkLst>
      <pc:sldChg chg="del">
        <pc:chgData name="Sal Ducker" userId="S::sal@reach2.org::ff2d8d37-db36-4407-81a7-7a91ae31d9a6" providerId="AD" clId="Web-{74A7478E-E6CB-4E95-8972-E52CBE3B4A37}" dt="2021-03-01T16:12:06.899" v="0"/>
        <pc:sldMkLst>
          <pc:docMk/>
          <pc:sldMk cId="3819616236" sldId="371"/>
        </pc:sldMkLst>
      </pc:sldChg>
    </pc:docChg>
  </pc:docChgLst>
  <pc:docChgLst>
    <pc:chgData name="Head" userId="S::head@civitasacademy.co.uk::d8489cb0-bc5c-47b9-bde6-880298294ccb" providerId="AD" clId="Web-{F02991FF-08DB-49FB-BA6F-63782C9EF119}"/>
    <pc:docChg chg="modSld">
      <pc:chgData name="Head" userId="S::head@civitasacademy.co.uk::d8489cb0-bc5c-47b9-bde6-880298294ccb" providerId="AD" clId="Web-{F02991FF-08DB-49FB-BA6F-63782C9EF119}" dt="2020-06-05T07:42:05.028" v="38" actId="20577"/>
      <pc:docMkLst>
        <pc:docMk/>
      </pc:docMkLst>
      <pc:sldChg chg="modSp">
        <pc:chgData name="Head" userId="S::head@civitasacademy.co.uk::d8489cb0-bc5c-47b9-bde6-880298294ccb" providerId="AD" clId="Web-{F02991FF-08DB-49FB-BA6F-63782C9EF119}" dt="2020-06-05T07:40:28.043" v="20" actId="20577"/>
        <pc:sldMkLst>
          <pc:docMk/>
          <pc:sldMk cId="3616500014" sldId="340"/>
        </pc:sldMkLst>
        <pc:spChg chg="mod">
          <ac:chgData name="Head" userId="S::head@civitasacademy.co.uk::d8489cb0-bc5c-47b9-bde6-880298294ccb" providerId="AD" clId="Web-{F02991FF-08DB-49FB-BA6F-63782C9EF119}" dt="2020-06-05T07:40:28.043" v="20" actId="20577"/>
          <ac:spMkLst>
            <pc:docMk/>
            <pc:sldMk cId="3616500014" sldId="340"/>
            <ac:spMk id="3" creationId="{8CB345DB-00EC-42A9-9226-9ACCBEF419DF}"/>
          </ac:spMkLst>
        </pc:spChg>
      </pc:sldChg>
      <pc:sldChg chg="modSp">
        <pc:chgData name="Head" userId="S::head@civitasacademy.co.uk::d8489cb0-bc5c-47b9-bde6-880298294ccb" providerId="AD" clId="Web-{F02991FF-08DB-49FB-BA6F-63782C9EF119}" dt="2020-06-05T07:42:04.278" v="36" actId="20577"/>
        <pc:sldMkLst>
          <pc:docMk/>
          <pc:sldMk cId="3047354857" sldId="348"/>
        </pc:sldMkLst>
        <pc:spChg chg="mod">
          <ac:chgData name="Head" userId="S::head@civitasacademy.co.uk::d8489cb0-bc5c-47b9-bde6-880298294ccb" providerId="AD" clId="Web-{F02991FF-08DB-49FB-BA6F-63782C9EF119}" dt="2020-06-05T07:42:04.278" v="36" actId="20577"/>
          <ac:spMkLst>
            <pc:docMk/>
            <pc:sldMk cId="3047354857" sldId="348"/>
            <ac:spMk id="4" creationId="{4EF285B3-760E-47AA-95A9-CE82080DC7A0}"/>
          </ac:spMkLst>
        </pc:spChg>
      </pc:sldChg>
    </pc:docChg>
  </pc:docChgLst>
  <pc:docChgLst>
    <pc:chgData name="Sal Ducker" userId="S::sal@reach2.org::ff2d8d37-db36-4407-81a7-7a91ae31d9a6" providerId="AD" clId="Web-{710A9193-4A4C-4B9B-C5F0-CDA5D425628A}"/>
    <pc:docChg chg="addSld delSld modSld">
      <pc:chgData name="Sal Ducker" userId="S::sal@reach2.org::ff2d8d37-db36-4407-81a7-7a91ae31d9a6" providerId="AD" clId="Web-{710A9193-4A4C-4B9B-C5F0-CDA5D425628A}" dt="2020-08-27T10:35:51.785" v="786"/>
      <pc:docMkLst>
        <pc:docMk/>
      </pc:docMkLst>
      <pc:sldChg chg="delSp">
        <pc:chgData name="Sal Ducker" userId="S::sal@reach2.org::ff2d8d37-db36-4407-81a7-7a91ae31d9a6" providerId="AD" clId="Web-{710A9193-4A4C-4B9B-C5F0-CDA5D425628A}" dt="2020-08-27T10:35:26.411" v="785"/>
        <pc:sldMkLst>
          <pc:docMk/>
          <pc:sldMk cId="3404336415" sldId="337"/>
        </pc:sldMkLst>
        <pc:picChg chg="del">
          <ac:chgData name="Sal Ducker" userId="S::sal@reach2.org::ff2d8d37-db36-4407-81a7-7a91ae31d9a6" providerId="AD" clId="Web-{710A9193-4A4C-4B9B-C5F0-CDA5D425628A}" dt="2020-08-27T10:35:26.411" v="785"/>
          <ac:picMkLst>
            <pc:docMk/>
            <pc:sldMk cId="3404336415" sldId="337"/>
            <ac:picMk id="9" creationId="{0243F2D0-BB49-475B-9227-ADED2AC34ECD}"/>
          </ac:picMkLst>
        </pc:picChg>
      </pc:sldChg>
      <pc:sldChg chg="modSp">
        <pc:chgData name="Sal Ducker" userId="S::sal@reach2.org::ff2d8d37-db36-4407-81a7-7a91ae31d9a6" providerId="AD" clId="Web-{710A9193-4A4C-4B9B-C5F0-CDA5D425628A}" dt="2020-08-27T10:26:32.522" v="443" actId="20577"/>
        <pc:sldMkLst>
          <pc:docMk/>
          <pc:sldMk cId="1927554914" sldId="341"/>
        </pc:sldMkLst>
        <pc:spChg chg="mod">
          <ac:chgData name="Sal Ducker" userId="S::sal@reach2.org::ff2d8d37-db36-4407-81a7-7a91ae31d9a6" providerId="AD" clId="Web-{710A9193-4A4C-4B9B-C5F0-CDA5D425628A}" dt="2020-08-27T10:20:43.290" v="9" actId="20577"/>
          <ac:spMkLst>
            <pc:docMk/>
            <pc:sldMk cId="1927554914" sldId="341"/>
            <ac:spMk id="2" creationId="{14B07936-2F55-4455-B34B-344A99529371}"/>
          </ac:spMkLst>
        </pc:spChg>
        <pc:spChg chg="mod">
          <ac:chgData name="Sal Ducker" userId="S::sal@reach2.org::ff2d8d37-db36-4407-81a7-7a91ae31d9a6" providerId="AD" clId="Web-{710A9193-4A4C-4B9B-C5F0-CDA5D425628A}" dt="2020-08-27T10:26:32.522" v="443" actId="20577"/>
          <ac:spMkLst>
            <pc:docMk/>
            <pc:sldMk cId="1927554914" sldId="341"/>
            <ac:spMk id="3" creationId="{29B37C42-1689-4D53-8C9B-5C52C72318A0}"/>
          </ac:spMkLst>
        </pc:spChg>
      </pc:sldChg>
      <pc:sldChg chg="del">
        <pc:chgData name="Sal Ducker" userId="S::sal@reach2.org::ff2d8d37-db36-4407-81a7-7a91ae31d9a6" providerId="AD" clId="Web-{710A9193-4A4C-4B9B-C5F0-CDA5D425628A}" dt="2020-08-27T10:35:51.785" v="786"/>
        <pc:sldMkLst>
          <pc:docMk/>
          <pc:sldMk cId="407819525" sldId="355"/>
        </pc:sldMkLst>
      </pc:sldChg>
      <pc:sldChg chg="addSp modSp">
        <pc:chgData name="Sal Ducker" userId="S::sal@reach2.org::ff2d8d37-db36-4407-81a7-7a91ae31d9a6" providerId="AD" clId="Web-{710A9193-4A4C-4B9B-C5F0-CDA5D425628A}" dt="2020-08-27T10:28:35.069" v="765" actId="20577"/>
        <pc:sldMkLst>
          <pc:docMk/>
          <pc:sldMk cId="2475528943" sldId="359"/>
        </pc:sldMkLst>
        <pc:spChg chg="add mod">
          <ac:chgData name="Sal Ducker" userId="S::sal@reach2.org::ff2d8d37-db36-4407-81a7-7a91ae31d9a6" providerId="AD" clId="Web-{710A9193-4A4C-4B9B-C5F0-CDA5D425628A}" dt="2020-08-27T10:28:35.069" v="765" actId="20577"/>
          <ac:spMkLst>
            <pc:docMk/>
            <pc:sldMk cId="2475528943" sldId="359"/>
            <ac:spMk id="3" creationId="{C2479216-38B0-4E32-97C2-4CEE557CF004}"/>
          </ac:spMkLst>
        </pc:spChg>
        <pc:graphicFrameChg chg="mod modGraphic">
          <ac:chgData name="Sal Ducker" userId="S::sal@reach2.org::ff2d8d37-db36-4407-81a7-7a91ae31d9a6" providerId="AD" clId="Web-{710A9193-4A4C-4B9B-C5F0-CDA5D425628A}" dt="2020-08-27T10:27:38.006" v="539"/>
          <ac:graphicFrameMkLst>
            <pc:docMk/>
            <pc:sldMk cId="2475528943" sldId="359"/>
            <ac:graphicFrameMk id="4" creationId="{6DE1E1D4-1E11-4127-BE84-5A3217C258D1}"/>
          </ac:graphicFrameMkLst>
        </pc:graphicFrameChg>
      </pc:sldChg>
      <pc:sldChg chg="addSp delSp modSp add replId">
        <pc:chgData name="Sal Ducker" userId="S::sal@reach2.org::ff2d8d37-db36-4407-81a7-7a91ae31d9a6" providerId="AD" clId="Web-{710A9193-4A4C-4B9B-C5F0-CDA5D425628A}" dt="2020-08-27T10:31:07.677" v="784" actId="20577"/>
        <pc:sldMkLst>
          <pc:docMk/>
          <pc:sldMk cId="3632098165" sldId="370"/>
        </pc:sldMkLst>
        <pc:spChg chg="mod">
          <ac:chgData name="Sal Ducker" userId="S::sal@reach2.org::ff2d8d37-db36-4407-81a7-7a91ae31d9a6" providerId="AD" clId="Web-{710A9193-4A4C-4B9B-C5F0-CDA5D425628A}" dt="2020-08-27T10:30:37.552" v="770"/>
          <ac:spMkLst>
            <pc:docMk/>
            <pc:sldMk cId="3632098165" sldId="370"/>
            <ac:spMk id="2" creationId="{14B07936-2F55-4455-B34B-344A99529371}"/>
          </ac:spMkLst>
        </pc:spChg>
        <pc:spChg chg="mod">
          <ac:chgData name="Sal Ducker" userId="S::sal@reach2.org::ff2d8d37-db36-4407-81a7-7a91ae31d9a6" providerId="AD" clId="Web-{710A9193-4A4C-4B9B-C5F0-CDA5D425628A}" dt="2020-08-27T10:31:07.677" v="784" actId="20577"/>
          <ac:spMkLst>
            <pc:docMk/>
            <pc:sldMk cId="3632098165" sldId="370"/>
            <ac:spMk id="3" creationId="{29B37C42-1689-4D53-8C9B-5C52C72318A0}"/>
          </ac:spMkLst>
        </pc:spChg>
        <pc:spChg chg="del">
          <ac:chgData name="Sal Ducker" userId="S::sal@reach2.org::ff2d8d37-db36-4407-81a7-7a91ae31d9a6" providerId="AD" clId="Web-{710A9193-4A4C-4B9B-C5F0-CDA5D425628A}" dt="2020-08-27T10:30:37.552" v="770"/>
          <ac:spMkLst>
            <pc:docMk/>
            <pc:sldMk cId="3632098165" sldId="370"/>
            <ac:spMk id="21" creationId="{A65AC7D1-EAA9-48F5-B509-60A7F50BF703}"/>
          </ac:spMkLst>
        </pc:spChg>
        <pc:spChg chg="del">
          <ac:chgData name="Sal Ducker" userId="S::sal@reach2.org::ff2d8d37-db36-4407-81a7-7a91ae31d9a6" providerId="AD" clId="Web-{710A9193-4A4C-4B9B-C5F0-CDA5D425628A}" dt="2020-08-27T10:30:37.552" v="770"/>
          <ac:spMkLst>
            <pc:docMk/>
            <pc:sldMk cId="3632098165" sldId="370"/>
            <ac:spMk id="23" creationId="{D6320AF9-619A-4175-865B-5663E1AEF4C5}"/>
          </ac:spMkLst>
        </pc:spChg>
        <pc:spChg chg="del">
          <ac:chgData name="Sal Ducker" userId="S::sal@reach2.org::ff2d8d37-db36-4407-81a7-7a91ae31d9a6" providerId="AD" clId="Web-{710A9193-4A4C-4B9B-C5F0-CDA5D425628A}" dt="2020-08-27T10:20:33.696" v="5"/>
          <ac:spMkLst>
            <pc:docMk/>
            <pc:sldMk cId="3632098165" sldId="370"/>
            <ac:spMk id="24" creationId="{11A28B59-9539-44C6-A454-D026395C2EE6}"/>
          </ac:spMkLst>
        </pc:spChg>
        <pc:spChg chg="del">
          <ac:chgData name="Sal Ducker" userId="S::sal@reach2.org::ff2d8d37-db36-4407-81a7-7a91ae31d9a6" providerId="AD" clId="Web-{710A9193-4A4C-4B9B-C5F0-CDA5D425628A}" dt="2020-08-27T10:30:37.552" v="770"/>
          <ac:spMkLst>
            <pc:docMk/>
            <pc:sldMk cId="3632098165" sldId="370"/>
            <ac:spMk id="29" creationId="{7E018740-5C2B-4A41-AC1A-7E68D1EC1954}"/>
          </ac:spMkLst>
        </pc:spChg>
        <pc:spChg chg="del">
          <ac:chgData name="Sal Ducker" userId="S::sal@reach2.org::ff2d8d37-db36-4407-81a7-7a91ae31d9a6" providerId="AD" clId="Web-{710A9193-4A4C-4B9B-C5F0-CDA5D425628A}" dt="2020-08-27T10:30:37.552" v="770"/>
          <ac:spMkLst>
            <pc:docMk/>
            <pc:sldMk cId="3632098165" sldId="370"/>
            <ac:spMk id="31" creationId="{166F75A4-C475-4941-8EE2-B80A06A2C1BB}"/>
          </ac:spMkLst>
        </pc:spChg>
        <pc:spChg chg="del">
          <ac:chgData name="Sal Ducker" userId="S::sal@reach2.org::ff2d8d37-db36-4407-81a7-7a91ae31d9a6" providerId="AD" clId="Web-{710A9193-4A4C-4B9B-C5F0-CDA5D425628A}" dt="2020-08-27T10:30:37.552" v="770"/>
          <ac:spMkLst>
            <pc:docMk/>
            <pc:sldMk cId="3632098165" sldId="370"/>
            <ac:spMk id="33" creationId="{A032553A-72E8-4B0D-8405-FF9771C9AF05}"/>
          </ac:spMkLst>
        </pc:spChg>
        <pc:spChg chg="del">
          <ac:chgData name="Sal Ducker" userId="S::sal@reach2.org::ff2d8d37-db36-4407-81a7-7a91ae31d9a6" providerId="AD" clId="Web-{710A9193-4A4C-4B9B-C5F0-CDA5D425628A}" dt="2020-08-27T10:20:35.415" v="6"/>
          <ac:spMkLst>
            <pc:docMk/>
            <pc:sldMk cId="3632098165" sldId="370"/>
            <ac:spMk id="34" creationId="{4A3FAFB7-7B03-41E4-A8F4-EAB824B61616}"/>
          </ac:spMkLst>
        </pc:spChg>
        <pc:spChg chg="del">
          <ac:chgData name="Sal Ducker" userId="S::sal@reach2.org::ff2d8d37-db36-4407-81a7-7a91ae31d9a6" providerId="AD" clId="Web-{710A9193-4A4C-4B9B-C5F0-CDA5D425628A}" dt="2020-08-27T10:30:37.552" v="770"/>
          <ac:spMkLst>
            <pc:docMk/>
            <pc:sldMk cId="3632098165" sldId="370"/>
            <ac:spMk id="35" creationId="{765800AC-C3B9-498E-87BC-29FAE4C76B21}"/>
          </ac:spMkLst>
        </pc:spChg>
        <pc:spChg chg="del">
          <ac:chgData name="Sal Ducker" userId="S::sal@reach2.org::ff2d8d37-db36-4407-81a7-7a91ae31d9a6" providerId="AD" clId="Web-{710A9193-4A4C-4B9B-C5F0-CDA5D425628A}" dt="2020-08-27T10:30:37.552" v="770"/>
          <ac:spMkLst>
            <pc:docMk/>
            <pc:sldMk cId="3632098165" sldId="370"/>
            <ac:spMk id="37" creationId="{1F9D6ACB-2FF4-49F9-978A-E0D5327FC635}"/>
          </ac:spMkLst>
        </pc:spChg>
        <pc:spChg chg="del">
          <ac:chgData name="Sal Ducker" userId="S::sal@reach2.org::ff2d8d37-db36-4407-81a7-7a91ae31d9a6" providerId="AD" clId="Web-{710A9193-4A4C-4B9B-C5F0-CDA5D425628A}" dt="2020-08-27T10:30:37.552" v="770"/>
          <ac:spMkLst>
            <pc:docMk/>
            <pc:sldMk cId="3632098165" sldId="370"/>
            <ac:spMk id="39" creationId="{A5EC319D-0FEA-4B95-A3EA-01E35672C95B}"/>
          </ac:spMkLst>
        </pc:spChg>
        <pc:spChg chg="add">
          <ac:chgData name="Sal Ducker" userId="S::sal@reach2.org::ff2d8d37-db36-4407-81a7-7a91ae31d9a6" providerId="AD" clId="Web-{710A9193-4A4C-4B9B-C5F0-CDA5D425628A}" dt="2020-08-27T10:30:37.552" v="770"/>
          <ac:spMkLst>
            <pc:docMk/>
            <pc:sldMk cId="3632098165" sldId="370"/>
            <ac:spMk id="56" creationId="{8DF4D7F6-81B5-452A-9CE6-76D81F91D41B}"/>
          </ac:spMkLst>
        </pc:spChg>
        <pc:spChg chg="add">
          <ac:chgData name="Sal Ducker" userId="S::sal@reach2.org::ff2d8d37-db36-4407-81a7-7a91ae31d9a6" providerId="AD" clId="Web-{710A9193-4A4C-4B9B-C5F0-CDA5D425628A}" dt="2020-08-27T10:30:37.552" v="770"/>
          <ac:spMkLst>
            <pc:docMk/>
            <pc:sldMk cId="3632098165" sldId="370"/>
            <ac:spMk id="58" creationId="{4600514D-20FB-4559-97DC-D1DC39E6C3DE}"/>
          </ac:spMkLst>
        </pc:spChg>
        <pc:spChg chg="add">
          <ac:chgData name="Sal Ducker" userId="S::sal@reach2.org::ff2d8d37-db36-4407-81a7-7a91ae31d9a6" providerId="AD" clId="Web-{710A9193-4A4C-4B9B-C5F0-CDA5D425628A}" dt="2020-08-27T10:30:37.552" v="770"/>
          <ac:spMkLst>
            <pc:docMk/>
            <pc:sldMk cId="3632098165" sldId="370"/>
            <ac:spMk id="60" creationId="{266F638A-E405-4AC0-B984-72E5813B0DD1}"/>
          </ac:spMkLst>
        </pc:spChg>
        <pc:spChg chg="add">
          <ac:chgData name="Sal Ducker" userId="S::sal@reach2.org::ff2d8d37-db36-4407-81a7-7a91ae31d9a6" providerId="AD" clId="Web-{710A9193-4A4C-4B9B-C5F0-CDA5D425628A}" dt="2020-08-27T10:30:37.552" v="770"/>
          <ac:spMkLst>
            <pc:docMk/>
            <pc:sldMk cId="3632098165" sldId="370"/>
            <ac:spMk id="66" creationId="{27B538D5-95DB-47ED-9CB4-34AE5BF78E6B}"/>
          </ac:spMkLst>
        </pc:spChg>
        <pc:grpChg chg="del">
          <ac:chgData name="Sal Ducker" userId="S::sal@reach2.org::ff2d8d37-db36-4407-81a7-7a91ae31d9a6" providerId="AD" clId="Web-{710A9193-4A4C-4B9B-C5F0-CDA5D425628A}" dt="2020-08-27T10:30:37.552" v="770"/>
          <ac:grpSpMkLst>
            <pc:docMk/>
            <pc:sldMk cId="3632098165" sldId="370"/>
            <ac:grpSpMk id="9" creationId="{1F2B4773-3207-44CC-B7AC-892B70498211}"/>
          </ac:grpSpMkLst>
        </pc:grpChg>
        <pc:grpChg chg="add">
          <ac:chgData name="Sal Ducker" userId="S::sal@reach2.org::ff2d8d37-db36-4407-81a7-7a91ae31d9a6" providerId="AD" clId="Web-{710A9193-4A4C-4B9B-C5F0-CDA5D425628A}" dt="2020-08-27T10:30:37.552" v="770"/>
          <ac:grpSpMkLst>
            <pc:docMk/>
            <pc:sldMk cId="3632098165" sldId="370"/>
            <ac:grpSpMk id="44" creationId="{09EA7EA7-74F5-4EE2-8E3D-1A10308259D7}"/>
          </ac:grpSpMkLst>
        </pc:grpChg>
        <pc:picChg chg="del">
          <ac:chgData name="Sal Ducker" userId="S::sal@reach2.org::ff2d8d37-db36-4407-81a7-7a91ae31d9a6" providerId="AD" clId="Web-{710A9193-4A4C-4B9B-C5F0-CDA5D425628A}" dt="2020-08-27T10:20:29.336" v="1"/>
          <ac:picMkLst>
            <pc:docMk/>
            <pc:sldMk cId="3632098165" sldId="370"/>
            <ac:picMk id="4" creationId="{723C6A63-098F-4252-BE8F-23C6B0D1CB4D}"/>
          </ac:picMkLst>
        </pc:picChg>
        <pc:picChg chg="del">
          <ac:chgData name="Sal Ducker" userId="S::sal@reach2.org::ff2d8d37-db36-4407-81a7-7a91ae31d9a6" providerId="AD" clId="Web-{710A9193-4A4C-4B9B-C5F0-CDA5D425628A}" dt="2020-08-27T10:20:29.415" v="2"/>
          <ac:picMkLst>
            <pc:docMk/>
            <pc:sldMk cId="3632098165" sldId="370"/>
            <ac:picMk id="7" creationId="{7ABDB251-BC0D-44B9-8C8A-A1F47C6F3DCC}"/>
          </ac:picMkLst>
        </pc:picChg>
        <pc:picChg chg="del">
          <ac:chgData name="Sal Ducker" userId="S::sal@reach2.org::ff2d8d37-db36-4407-81a7-7a91ae31d9a6" providerId="AD" clId="Web-{710A9193-4A4C-4B9B-C5F0-CDA5D425628A}" dt="2020-08-27T10:20:32.118" v="3"/>
          <ac:picMkLst>
            <pc:docMk/>
            <pc:sldMk cId="3632098165" sldId="370"/>
            <ac:picMk id="8" creationId="{00BA606B-47D3-4E3D-BF54-62A934BBA0B4}"/>
          </ac:picMkLst>
        </pc:picChg>
        <pc:picChg chg="del">
          <ac:chgData name="Sal Ducker" userId="S::sal@reach2.org::ff2d8d37-db36-4407-81a7-7a91ae31d9a6" providerId="AD" clId="Web-{710A9193-4A4C-4B9B-C5F0-CDA5D425628A}" dt="2020-08-27T10:20:32.149" v="4"/>
          <ac:picMkLst>
            <pc:docMk/>
            <pc:sldMk cId="3632098165" sldId="370"/>
            <ac:picMk id="20" creationId="{F45ADC7B-A897-43D2-B881-62E9DC3E1A12}"/>
          </ac:picMkLst>
        </pc:picChg>
        <pc:cxnChg chg="del">
          <ac:chgData name="Sal Ducker" userId="S::sal@reach2.org::ff2d8d37-db36-4407-81a7-7a91ae31d9a6" providerId="AD" clId="Web-{710A9193-4A4C-4B9B-C5F0-CDA5D425628A}" dt="2020-08-27T10:30:37.552" v="770"/>
          <ac:cxnSpMkLst>
            <pc:docMk/>
            <pc:sldMk cId="3632098165" sldId="370"/>
            <ac:cxnSpMk id="25" creationId="{063B6EC6-D752-4EE7-908B-F8F19E8C7FEA}"/>
          </ac:cxnSpMkLst>
        </pc:cxnChg>
        <pc:cxnChg chg="del">
          <ac:chgData name="Sal Ducker" userId="S::sal@reach2.org::ff2d8d37-db36-4407-81a7-7a91ae31d9a6" providerId="AD" clId="Web-{710A9193-4A4C-4B9B-C5F0-CDA5D425628A}" dt="2020-08-27T10:30:37.552" v="770"/>
          <ac:cxnSpMkLst>
            <pc:docMk/>
            <pc:sldMk cId="3632098165" sldId="370"/>
            <ac:cxnSpMk id="27" creationId="{EFECD4E8-AD3E-4228-82A2-9461958EA94D}"/>
          </ac:cxnSpMkLst>
        </pc:cxnChg>
        <pc:cxnChg chg="add">
          <ac:chgData name="Sal Ducker" userId="S::sal@reach2.org::ff2d8d37-db36-4407-81a7-7a91ae31d9a6" providerId="AD" clId="Web-{710A9193-4A4C-4B9B-C5F0-CDA5D425628A}" dt="2020-08-27T10:30:37.552" v="770"/>
          <ac:cxnSpMkLst>
            <pc:docMk/>
            <pc:sldMk cId="3632098165" sldId="370"/>
            <ac:cxnSpMk id="62" creationId="{7D1CBE93-B17D-4509-843C-82287C38032A}"/>
          </ac:cxnSpMkLst>
        </pc:cxnChg>
        <pc:cxnChg chg="add">
          <ac:chgData name="Sal Ducker" userId="S::sal@reach2.org::ff2d8d37-db36-4407-81a7-7a91ae31d9a6" providerId="AD" clId="Web-{710A9193-4A4C-4B9B-C5F0-CDA5D425628A}" dt="2020-08-27T10:30:37.552" v="770"/>
          <ac:cxnSpMkLst>
            <pc:docMk/>
            <pc:sldMk cId="3632098165" sldId="370"/>
            <ac:cxnSpMk id="64" creationId="{AE6277B4-6A43-48AB-89B2-3442221619CC}"/>
          </ac:cxnSpMkLst>
        </pc:cxnChg>
      </pc:sldChg>
    </pc:docChg>
  </pc:docChgLst>
  <pc:docChgLst>
    <pc:chgData name="Eleanor Boman" userId="S::eleanor.boman@civitasacademy.co.uk::46866f32-1514-453d-889e-86868a5bc24e" providerId="AD" clId="Web-{036681D6-9999-4162-7DB8-4CF6071342BF}"/>
    <pc:docChg chg="modSld">
      <pc:chgData name="Eleanor Boman" userId="S::eleanor.boman@civitasacademy.co.uk::46866f32-1514-453d-889e-86868a5bc24e" providerId="AD" clId="Web-{036681D6-9999-4162-7DB8-4CF6071342BF}" dt="2020-08-27T13:46:17.624" v="13" actId="1076"/>
      <pc:docMkLst>
        <pc:docMk/>
      </pc:docMkLst>
      <pc:sldChg chg="addSp delSp modSp">
        <pc:chgData name="Eleanor Boman" userId="S::eleanor.boman@civitasacademy.co.uk::46866f32-1514-453d-889e-86868a5bc24e" providerId="AD" clId="Web-{036681D6-9999-4162-7DB8-4CF6071342BF}" dt="2020-08-27T13:46:17.624" v="13" actId="1076"/>
        <pc:sldMkLst>
          <pc:docMk/>
          <pc:sldMk cId="3404336415" sldId="337"/>
        </pc:sldMkLst>
        <pc:picChg chg="add mod">
          <ac:chgData name="Eleanor Boman" userId="S::eleanor.boman@civitasacademy.co.uk::46866f32-1514-453d-889e-86868a5bc24e" providerId="AD" clId="Web-{036681D6-9999-4162-7DB8-4CF6071342BF}" dt="2020-08-27T13:46:15.390" v="12" actId="14100"/>
          <ac:picMkLst>
            <pc:docMk/>
            <pc:sldMk cId="3404336415" sldId="337"/>
            <ac:picMk id="4" creationId="{E70CBC92-F8F1-4DEB-ABC3-9282509EAA59}"/>
          </ac:picMkLst>
        </pc:picChg>
        <pc:picChg chg="add mod">
          <ac:chgData name="Eleanor Boman" userId="S::eleanor.boman@civitasacademy.co.uk::46866f32-1514-453d-889e-86868a5bc24e" providerId="AD" clId="Web-{036681D6-9999-4162-7DB8-4CF6071342BF}" dt="2020-08-27T13:46:17.624" v="13" actId="1076"/>
          <ac:picMkLst>
            <pc:docMk/>
            <pc:sldMk cId="3404336415" sldId="337"/>
            <ac:picMk id="5" creationId="{1AB41A23-6D39-4030-B35C-2496CA4920BD}"/>
          </ac:picMkLst>
        </pc:picChg>
        <pc:picChg chg="del mod">
          <ac:chgData name="Eleanor Boman" userId="S::eleanor.boman@civitasacademy.co.uk::46866f32-1514-453d-889e-86868a5bc24e" providerId="AD" clId="Web-{036681D6-9999-4162-7DB8-4CF6071342BF}" dt="2020-08-27T13:45:10.183" v="5"/>
          <ac:picMkLst>
            <pc:docMk/>
            <pc:sldMk cId="3404336415" sldId="337"/>
            <ac:picMk id="10" creationId="{E9AC3E6E-7594-45A9-98E2-C98BE0619213}"/>
          </ac:picMkLst>
        </pc:picChg>
      </pc:sldChg>
    </pc:docChg>
  </pc:docChgLst>
  <pc:docChgLst>
    <pc:chgData name="Sal Ducker" userId="S::sal@reach2.org::ff2d8d37-db36-4407-81a7-7a91ae31d9a6" providerId="AD" clId="Web-{D93BB859-D56B-4FF1-80C1-F3BA828531AE}"/>
    <pc:docChg chg="modSld">
      <pc:chgData name="Sal Ducker" userId="S::sal@reach2.org::ff2d8d37-db36-4407-81a7-7a91ae31d9a6" providerId="AD" clId="Web-{D93BB859-D56B-4FF1-80C1-F3BA828531AE}" dt="2021-09-03T15:43:19.378" v="15" actId="14100"/>
      <pc:docMkLst>
        <pc:docMk/>
      </pc:docMkLst>
      <pc:sldChg chg="modSp">
        <pc:chgData name="Sal Ducker" userId="S::sal@reach2.org::ff2d8d37-db36-4407-81a7-7a91ae31d9a6" providerId="AD" clId="Web-{D93BB859-D56B-4FF1-80C1-F3BA828531AE}" dt="2021-09-03T15:43:19.378" v="15" actId="14100"/>
        <pc:sldMkLst>
          <pc:docMk/>
          <pc:sldMk cId="3632098165" sldId="370"/>
        </pc:sldMkLst>
        <pc:spChg chg="mod">
          <ac:chgData name="Sal Ducker" userId="S::sal@reach2.org::ff2d8d37-db36-4407-81a7-7a91ae31d9a6" providerId="AD" clId="Web-{D93BB859-D56B-4FF1-80C1-F3BA828531AE}" dt="2021-09-03T15:43:19.378" v="15" actId="14100"/>
          <ac:spMkLst>
            <pc:docMk/>
            <pc:sldMk cId="3632098165" sldId="370"/>
            <ac:spMk id="5" creationId="{FA080C37-7AC3-4CA5-9B4F-A8EDD12D8E7C}"/>
          </ac:spMkLst>
        </pc:spChg>
        <pc:spChg chg="mod">
          <ac:chgData name="Sal Ducker" userId="S::sal@reach2.org::ff2d8d37-db36-4407-81a7-7a91ae31d9a6" providerId="AD" clId="Web-{D93BB859-D56B-4FF1-80C1-F3BA828531AE}" dt="2021-09-03T15:42:31.080" v="4" actId="688"/>
          <ac:spMkLst>
            <pc:docMk/>
            <pc:sldMk cId="3632098165" sldId="370"/>
            <ac:spMk id="8" creationId="{E7CF1027-B1FC-4A85-B8CF-60A2BA2D3A54}"/>
          </ac:spMkLst>
        </pc:spChg>
        <pc:spChg chg="mod">
          <ac:chgData name="Sal Ducker" userId="S::sal@reach2.org::ff2d8d37-db36-4407-81a7-7a91ae31d9a6" providerId="AD" clId="Web-{D93BB859-D56B-4FF1-80C1-F3BA828531AE}" dt="2021-09-03T15:42:14.720" v="2" actId="688"/>
          <ac:spMkLst>
            <pc:docMk/>
            <pc:sldMk cId="3632098165" sldId="370"/>
            <ac:spMk id="9" creationId="{1C8CA301-2A41-4F03-91F6-34F6828EBA47}"/>
          </ac:spMkLst>
        </pc:spChg>
        <pc:spChg chg="mod">
          <ac:chgData name="Sal Ducker" userId="S::sal@reach2.org::ff2d8d37-db36-4407-81a7-7a91ae31d9a6" providerId="AD" clId="Web-{D93BB859-D56B-4FF1-80C1-F3BA828531AE}" dt="2021-09-03T15:41:59.829" v="0" actId="688"/>
          <ac:spMkLst>
            <pc:docMk/>
            <pc:sldMk cId="3632098165" sldId="370"/>
            <ac:spMk id="10" creationId="{EC1CD513-67F5-46A0-B7C3-AC82DD8DDE6A}"/>
          </ac:spMkLst>
        </pc:spChg>
        <pc:spChg chg="mod">
          <ac:chgData name="Sal Ducker" userId="S::sal@reach2.org::ff2d8d37-db36-4407-81a7-7a91ae31d9a6" providerId="AD" clId="Web-{D93BB859-D56B-4FF1-80C1-F3BA828531AE}" dt="2021-09-03T15:42:55.128" v="9" actId="20577"/>
          <ac:spMkLst>
            <pc:docMk/>
            <pc:sldMk cId="3632098165" sldId="370"/>
            <ac:spMk id="26" creationId="{CBBEA475-544C-4229-ADE8-DF2FCFD5DC5C}"/>
          </ac:spMkLst>
        </pc:spChg>
        <pc:spChg chg="mod">
          <ac:chgData name="Sal Ducker" userId="S::sal@reach2.org::ff2d8d37-db36-4407-81a7-7a91ae31d9a6" providerId="AD" clId="Web-{D93BB859-D56B-4FF1-80C1-F3BA828531AE}" dt="2021-09-03T15:42:44.565" v="7" actId="20577"/>
          <ac:spMkLst>
            <pc:docMk/>
            <pc:sldMk cId="3632098165" sldId="370"/>
            <ac:spMk id="27" creationId="{BDAF58D0-7E16-4F67-807A-1B8A0ED2D1C3}"/>
          </ac:spMkLst>
        </pc:spChg>
        <pc:spChg chg="mod">
          <ac:chgData name="Sal Ducker" userId="S::sal@reach2.org::ff2d8d37-db36-4407-81a7-7a91ae31d9a6" providerId="AD" clId="Web-{D93BB859-D56B-4FF1-80C1-F3BA828531AE}" dt="2021-09-03T15:42:41.580" v="6" actId="20577"/>
          <ac:spMkLst>
            <pc:docMk/>
            <pc:sldMk cId="3632098165" sldId="370"/>
            <ac:spMk id="28" creationId="{542A7678-B8BC-416A-87AB-3D673E88280C}"/>
          </ac:spMkLst>
        </pc:spChg>
      </pc:sldChg>
    </pc:docChg>
  </pc:docChgLst>
  <pc:docChgLst>
    <pc:chgData name="Head" userId="S::head@civitasacademy.co.uk::d8489cb0-bc5c-47b9-bde6-880298294ccb" providerId="AD" clId="Web-{C0445CD3-8785-469E-8812-292AF9B987C0}"/>
    <pc:docChg chg="modSld">
      <pc:chgData name="Head" userId="S::head@civitasacademy.co.uk::d8489cb0-bc5c-47b9-bde6-880298294ccb" providerId="AD" clId="Web-{C0445CD3-8785-469E-8812-292AF9B987C0}" dt="2020-06-05T12:53:26.025" v="15" actId="20577"/>
      <pc:docMkLst>
        <pc:docMk/>
      </pc:docMkLst>
      <pc:sldChg chg="modSp">
        <pc:chgData name="Head" userId="S::head@civitasacademy.co.uk::d8489cb0-bc5c-47b9-bde6-880298294ccb" providerId="AD" clId="Web-{C0445CD3-8785-469E-8812-292AF9B987C0}" dt="2020-06-05T12:51:33.728" v="4" actId="20577"/>
        <pc:sldMkLst>
          <pc:docMk/>
          <pc:sldMk cId="542153802" sldId="339"/>
        </pc:sldMkLst>
        <pc:spChg chg="mod">
          <ac:chgData name="Head" userId="S::head@civitasacademy.co.uk::d8489cb0-bc5c-47b9-bde6-880298294ccb" providerId="AD" clId="Web-{C0445CD3-8785-469E-8812-292AF9B987C0}" dt="2020-06-05T12:51:33.728" v="4" actId="20577"/>
          <ac:spMkLst>
            <pc:docMk/>
            <pc:sldMk cId="542153802" sldId="339"/>
            <ac:spMk id="4" creationId="{032E7C7B-E1FF-4619-8E3C-BDA2CAD0D6C3}"/>
          </ac:spMkLst>
        </pc:spChg>
      </pc:sldChg>
      <pc:sldChg chg="modSp">
        <pc:chgData name="Head" userId="S::head@civitasacademy.co.uk::d8489cb0-bc5c-47b9-bde6-880298294ccb" providerId="AD" clId="Web-{C0445CD3-8785-469E-8812-292AF9B987C0}" dt="2020-06-05T12:53:26.025" v="14" actId="20577"/>
        <pc:sldMkLst>
          <pc:docMk/>
          <pc:sldMk cId="1390934267" sldId="342"/>
        </pc:sldMkLst>
        <pc:spChg chg="mod">
          <ac:chgData name="Head" userId="S::head@civitasacademy.co.uk::d8489cb0-bc5c-47b9-bde6-880298294ccb" providerId="AD" clId="Web-{C0445CD3-8785-469E-8812-292AF9B987C0}" dt="2020-06-05T12:53:26.025" v="14" actId="20577"/>
          <ac:spMkLst>
            <pc:docMk/>
            <pc:sldMk cId="1390934267" sldId="342"/>
            <ac:spMk id="3" creationId="{EEAED6B0-5E35-4F54-AF0F-747DE4D2A5D8}"/>
          </ac:spMkLst>
        </pc:spChg>
      </pc:sldChg>
    </pc:docChg>
  </pc:docChgLst>
  <pc:docChgLst>
    <pc:chgData name="Charis Witkowski" userId="S::charis.witkowski@civitasacademy.co.uk::68c678cc-3b57-4cc5-aae8-0533e61bba41" providerId="AD" clId="Web-{8EB66C56-4E6D-4E86-ADA8-7CD26869EAE6}"/>
    <pc:docChg chg="modSld">
      <pc:chgData name="Charis Witkowski" userId="S::charis.witkowski@civitasacademy.co.uk::68c678cc-3b57-4cc5-aae8-0533e61bba41" providerId="AD" clId="Web-{8EB66C56-4E6D-4E86-ADA8-7CD26869EAE6}" dt="2021-01-04T21:20:55.831" v="344" actId="20577"/>
      <pc:docMkLst>
        <pc:docMk/>
      </pc:docMkLst>
      <pc:sldChg chg="modSp">
        <pc:chgData name="Charis Witkowski" userId="S::charis.witkowski@civitasacademy.co.uk::68c678cc-3b57-4cc5-aae8-0533e61bba41" providerId="AD" clId="Web-{8EB66C56-4E6D-4E86-ADA8-7CD26869EAE6}" dt="2021-01-04T21:15:32.648" v="126" actId="20577"/>
        <pc:sldMkLst>
          <pc:docMk/>
          <pc:sldMk cId="3163665945" sldId="338"/>
        </pc:sldMkLst>
        <pc:spChg chg="mod">
          <ac:chgData name="Charis Witkowski" userId="S::charis.witkowski@civitasacademy.co.uk::68c678cc-3b57-4cc5-aae8-0533e61bba41" providerId="AD" clId="Web-{8EB66C56-4E6D-4E86-ADA8-7CD26869EAE6}" dt="2021-01-04T21:15:32.648" v="126" actId="20577"/>
          <ac:spMkLst>
            <pc:docMk/>
            <pc:sldMk cId="3163665945" sldId="338"/>
            <ac:spMk id="3" creationId="{23B7B37B-BE9F-4940-8D02-BBB75DD826F3}"/>
          </ac:spMkLst>
        </pc:spChg>
      </pc:sldChg>
      <pc:sldChg chg="modSp">
        <pc:chgData name="Charis Witkowski" userId="S::charis.witkowski@civitasacademy.co.uk::68c678cc-3b57-4cc5-aae8-0533e61bba41" providerId="AD" clId="Web-{8EB66C56-4E6D-4E86-ADA8-7CD26869EAE6}" dt="2021-01-04T21:20:10.532" v="294" actId="20577"/>
        <pc:sldMkLst>
          <pc:docMk/>
          <pc:sldMk cId="1927554914" sldId="341"/>
        </pc:sldMkLst>
        <pc:spChg chg="mod">
          <ac:chgData name="Charis Witkowski" userId="S::charis.witkowski@civitasacademy.co.uk::68c678cc-3b57-4cc5-aae8-0533e61bba41" providerId="AD" clId="Web-{8EB66C56-4E6D-4E86-ADA8-7CD26869EAE6}" dt="2021-01-04T21:20:10.532" v="294" actId="20577"/>
          <ac:spMkLst>
            <pc:docMk/>
            <pc:sldMk cId="1927554914" sldId="341"/>
            <ac:spMk id="3" creationId="{29B37C42-1689-4D53-8C9B-5C52C72318A0}"/>
          </ac:spMkLst>
        </pc:spChg>
      </pc:sldChg>
      <pc:sldChg chg="modSp">
        <pc:chgData name="Charis Witkowski" userId="S::charis.witkowski@civitasacademy.co.uk::68c678cc-3b57-4cc5-aae8-0533e61bba41" providerId="AD" clId="Web-{8EB66C56-4E6D-4E86-ADA8-7CD26869EAE6}" dt="2021-01-04T21:20:55.831" v="344" actId="20577"/>
        <pc:sldMkLst>
          <pc:docMk/>
          <pc:sldMk cId="3632098165" sldId="370"/>
        </pc:sldMkLst>
        <pc:spChg chg="mod">
          <ac:chgData name="Charis Witkowski" userId="S::charis.witkowski@civitasacademy.co.uk::68c678cc-3b57-4cc5-aae8-0533e61bba41" providerId="AD" clId="Web-{8EB66C56-4E6D-4E86-ADA8-7CD26869EAE6}" dt="2021-01-04T21:20:55.831" v="344" actId="20577"/>
          <ac:spMkLst>
            <pc:docMk/>
            <pc:sldMk cId="3632098165" sldId="370"/>
            <ac:spMk id="3" creationId="{29B37C42-1689-4D53-8C9B-5C52C72318A0}"/>
          </ac:spMkLst>
        </pc:spChg>
      </pc:sldChg>
    </pc:docChg>
  </pc:docChgLst>
  <pc:docChgLst>
    <pc:chgData name="Jessica Bradburn" userId="S::jessica.bradburn@civitasacademy.co.uk::27a5e87a-ebec-4cd1-9a21-39b519a2ad19" providerId="AD" clId="Web-{6A79ED84-ED1E-4C2E-8F6F-A8D7CB740CC8}"/>
    <pc:docChg chg="modSld">
      <pc:chgData name="Jessica Bradburn" userId="S::jessica.bradburn@civitasacademy.co.uk::27a5e87a-ebec-4cd1-9a21-39b519a2ad19" providerId="AD" clId="Web-{6A79ED84-ED1E-4C2E-8F6F-A8D7CB740CC8}" dt="2020-07-14T13:02:01.384" v="5" actId="20577"/>
      <pc:docMkLst>
        <pc:docMk/>
      </pc:docMkLst>
      <pc:sldChg chg="modSp">
        <pc:chgData name="Jessica Bradburn" userId="S::jessica.bradburn@civitasacademy.co.uk::27a5e87a-ebec-4cd1-9a21-39b519a2ad19" providerId="AD" clId="Web-{6A79ED84-ED1E-4C2E-8F6F-A8D7CB740CC8}" dt="2020-07-14T13:01:10.227" v="0" actId="20577"/>
        <pc:sldMkLst>
          <pc:docMk/>
          <pc:sldMk cId="542153802" sldId="339"/>
        </pc:sldMkLst>
        <pc:spChg chg="mod">
          <ac:chgData name="Jessica Bradburn" userId="S::jessica.bradburn@civitasacademy.co.uk::27a5e87a-ebec-4cd1-9a21-39b519a2ad19" providerId="AD" clId="Web-{6A79ED84-ED1E-4C2E-8F6F-A8D7CB740CC8}" dt="2020-07-14T13:01:10.227" v="0" actId="20577"/>
          <ac:spMkLst>
            <pc:docMk/>
            <pc:sldMk cId="542153802" sldId="339"/>
            <ac:spMk id="4" creationId="{032E7C7B-E1FF-4619-8E3C-BDA2CAD0D6C3}"/>
          </ac:spMkLst>
        </pc:spChg>
      </pc:sldChg>
      <pc:sldChg chg="modSp">
        <pc:chgData name="Jessica Bradburn" userId="S::jessica.bradburn@civitasacademy.co.uk::27a5e87a-ebec-4cd1-9a21-39b519a2ad19" providerId="AD" clId="Web-{6A79ED84-ED1E-4C2E-8F6F-A8D7CB740CC8}" dt="2020-07-14T13:02:01.384" v="5" actId="20577"/>
        <pc:sldMkLst>
          <pc:docMk/>
          <pc:sldMk cId="2178376756" sldId="368"/>
        </pc:sldMkLst>
        <pc:spChg chg="mod">
          <ac:chgData name="Jessica Bradburn" userId="S::jessica.bradburn@civitasacademy.co.uk::27a5e87a-ebec-4cd1-9a21-39b519a2ad19" providerId="AD" clId="Web-{6A79ED84-ED1E-4C2E-8F6F-A8D7CB740CC8}" dt="2020-07-14T13:02:01.384" v="5" actId="20577"/>
          <ac:spMkLst>
            <pc:docMk/>
            <pc:sldMk cId="2178376756" sldId="368"/>
            <ac:spMk id="3" creationId="{EB5135B8-CB83-4E88-B52F-1AFB5D5B12A3}"/>
          </ac:spMkLst>
        </pc:spChg>
      </pc:sldChg>
    </pc:docChg>
  </pc:docChgLst>
  <pc:docChgLst>
    <pc:chgData name="Sal Ducker" userId="S::sal@reach2.org::ff2d8d37-db36-4407-81a7-7a91ae31d9a6" providerId="AD" clId="Web-{0CE8D046-9B9C-412D-A0DF-7EDF20859139}"/>
    <pc:docChg chg="modSld">
      <pc:chgData name="Sal Ducker" userId="S::sal@reach2.org::ff2d8d37-db36-4407-81a7-7a91ae31d9a6" providerId="AD" clId="Web-{0CE8D046-9B9C-412D-A0DF-7EDF20859139}" dt="2020-06-04T12:10:27.856" v="239" actId="20577"/>
      <pc:docMkLst>
        <pc:docMk/>
      </pc:docMkLst>
      <pc:sldChg chg="modSp">
        <pc:chgData name="Sal Ducker" userId="S::sal@reach2.org::ff2d8d37-db36-4407-81a7-7a91ae31d9a6" providerId="AD" clId="Web-{0CE8D046-9B9C-412D-A0DF-7EDF20859139}" dt="2020-06-04T12:09:48.810" v="223"/>
        <pc:sldMkLst>
          <pc:docMk/>
          <pc:sldMk cId="722192177" sldId="335"/>
        </pc:sldMkLst>
        <pc:graphicFrameChg chg="mod modGraphic">
          <ac:chgData name="Sal Ducker" userId="S::sal@reach2.org::ff2d8d37-db36-4407-81a7-7a91ae31d9a6" providerId="AD" clId="Web-{0CE8D046-9B9C-412D-A0DF-7EDF20859139}" dt="2020-06-04T12:09:48.810" v="223"/>
          <ac:graphicFrameMkLst>
            <pc:docMk/>
            <pc:sldMk cId="722192177" sldId="335"/>
            <ac:graphicFrameMk id="3" creationId="{D5CD89AB-1246-4C36-86E8-E6DF5E05B292}"/>
          </ac:graphicFrameMkLst>
        </pc:graphicFrameChg>
      </pc:sldChg>
      <pc:sldChg chg="modSp">
        <pc:chgData name="Sal Ducker" userId="S::sal@reach2.org::ff2d8d37-db36-4407-81a7-7a91ae31d9a6" providerId="AD" clId="Web-{0CE8D046-9B9C-412D-A0DF-7EDF20859139}" dt="2020-06-04T12:04:11.689" v="16" actId="20577"/>
        <pc:sldMkLst>
          <pc:docMk/>
          <pc:sldMk cId="542153802" sldId="339"/>
        </pc:sldMkLst>
        <pc:spChg chg="mod">
          <ac:chgData name="Sal Ducker" userId="S::sal@reach2.org::ff2d8d37-db36-4407-81a7-7a91ae31d9a6" providerId="AD" clId="Web-{0CE8D046-9B9C-412D-A0DF-7EDF20859139}" dt="2020-06-04T12:04:11.689" v="16" actId="20577"/>
          <ac:spMkLst>
            <pc:docMk/>
            <pc:sldMk cId="542153802" sldId="339"/>
            <ac:spMk id="4" creationId="{032E7C7B-E1FF-4619-8E3C-BDA2CAD0D6C3}"/>
          </ac:spMkLst>
        </pc:spChg>
      </pc:sldChg>
      <pc:sldChg chg="modSp">
        <pc:chgData name="Sal Ducker" userId="S::sal@reach2.org::ff2d8d37-db36-4407-81a7-7a91ae31d9a6" providerId="AD" clId="Web-{0CE8D046-9B9C-412D-A0DF-7EDF20859139}" dt="2020-06-04T12:05:26.469" v="124" actId="20577"/>
        <pc:sldMkLst>
          <pc:docMk/>
          <pc:sldMk cId="3616500014" sldId="340"/>
        </pc:sldMkLst>
        <pc:spChg chg="mod">
          <ac:chgData name="Sal Ducker" userId="S::sal@reach2.org::ff2d8d37-db36-4407-81a7-7a91ae31d9a6" providerId="AD" clId="Web-{0CE8D046-9B9C-412D-A0DF-7EDF20859139}" dt="2020-06-04T12:05:26.469" v="124" actId="20577"/>
          <ac:spMkLst>
            <pc:docMk/>
            <pc:sldMk cId="3616500014" sldId="340"/>
            <ac:spMk id="3" creationId="{8CB345DB-00EC-42A9-9226-9ACCBEF419DF}"/>
          </ac:spMkLst>
        </pc:spChg>
      </pc:sldChg>
      <pc:sldChg chg="modSp">
        <pc:chgData name="Sal Ducker" userId="S::sal@reach2.org::ff2d8d37-db36-4407-81a7-7a91ae31d9a6" providerId="AD" clId="Web-{0CE8D046-9B9C-412D-A0DF-7EDF20859139}" dt="2020-06-04T12:08:20.092" v="191"/>
        <pc:sldMkLst>
          <pc:docMk/>
          <pc:sldMk cId="600617253" sldId="351"/>
        </pc:sldMkLst>
        <pc:graphicFrameChg chg="mod modGraphic">
          <ac:chgData name="Sal Ducker" userId="S::sal@reach2.org::ff2d8d37-db36-4407-81a7-7a91ae31d9a6" providerId="AD" clId="Web-{0CE8D046-9B9C-412D-A0DF-7EDF20859139}" dt="2020-06-04T12:08:20.092" v="191"/>
          <ac:graphicFrameMkLst>
            <pc:docMk/>
            <pc:sldMk cId="600617253" sldId="351"/>
            <ac:graphicFrameMk id="5" creationId="{2E2AB666-70F9-47F1-A4C7-30550166AA4A}"/>
          </ac:graphicFrameMkLst>
        </pc:graphicFrameChg>
      </pc:sldChg>
      <pc:sldChg chg="modSp">
        <pc:chgData name="Sal Ducker" userId="S::sal@reach2.org::ff2d8d37-db36-4407-81a7-7a91ae31d9a6" providerId="AD" clId="Web-{0CE8D046-9B9C-412D-A0DF-7EDF20859139}" dt="2020-06-04T12:10:27.840" v="238" actId="20577"/>
        <pc:sldMkLst>
          <pc:docMk/>
          <pc:sldMk cId="1275638847" sldId="353"/>
        </pc:sldMkLst>
        <pc:spChg chg="mod">
          <ac:chgData name="Sal Ducker" userId="S::sal@reach2.org::ff2d8d37-db36-4407-81a7-7a91ae31d9a6" providerId="AD" clId="Web-{0CE8D046-9B9C-412D-A0DF-7EDF20859139}" dt="2020-06-04T12:10:27.840" v="238" actId="20577"/>
          <ac:spMkLst>
            <pc:docMk/>
            <pc:sldMk cId="1275638847" sldId="353"/>
            <ac:spMk id="3" creationId="{2D131FA1-B3E1-470E-BE5A-F768E807B671}"/>
          </ac:spMkLst>
        </pc:spChg>
      </pc:sldChg>
    </pc:docChg>
  </pc:docChgLst>
  <pc:docChgLst>
    <pc:chgData name="Jessica Bradburn" userId="S::jessica.bradburn@civitasacademy.co.uk::27a5e87a-ebec-4cd1-9a21-39b519a2ad19" providerId="AD" clId="Web-{F2F957F3-FE59-44B1-9B06-A5C508BFEBC9}"/>
    <pc:docChg chg="modSld">
      <pc:chgData name="Jessica Bradburn" userId="S::jessica.bradburn@civitasacademy.co.uk::27a5e87a-ebec-4cd1-9a21-39b519a2ad19" providerId="AD" clId="Web-{F2F957F3-FE59-44B1-9B06-A5C508BFEBC9}" dt="2020-06-05T10:41:45.585" v="17" actId="1076"/>
      <pc:docMkLst>
        <pc:docMk/>
      </pc:docMkLst>
      <pc:sldChg chg="modSp">
        <pc:chgData name="Jessica Bradburn" userId="S::jessica.bradburn@civitasacademy.co.uk::27a5e87a-ebec-4cd1-9a21-39b519a2ad19" providerId="AD" clId="Web-{F2F957F3-FE59-44B1-9B06-A5C508BFEBC9}" dt="2020-06-05T10:40:32.960" v="2" actId="1076"/>
        <pc:sldMkLst>
          <pc:docMk/>
          <pc:sldMk cId="3404336415" sldId="337"/>
        </pc:sldMkLst>
        <pc:spChg chg="mod">
          <ac:chgData name="Jessica Bradburn" userId="S::jessica.bradburn@civitasacademy.co.uk::27a5e87a-ebec-4cd1-9a21-39b519a2ad19" providerId="AD" clId="Web-{F2F957F3-FE59-44B1-9B06-A5C508BFEBC9}" dt="2020-06-05T10:40:29.663" v="1" actId="1076"/>
          <ac:spMkLst>
            <pc:docMk/>
            <pc:sldMk cId="3404336415" sldId="337"/>
            <ac:spMk id="2" creationId="{795F2792-CD35-438F-A767-325059F89CEC}"/>
          </ac:spMkLst>
        </pc:spChg>
        <pc:spChg chg="mod">
          <ac:chgData name="Jessica Bradburn" userId="S::jessica.bradburn@civitasacademy.co.uk::27a5e87a-ebec-4cd1-9a21-39b519a2ad19" providerId="AD" clId="Web-{F2F957F3-FE59-44B1-9B06-A5C508BFEBC9}" dt="2020-06-05T10:40:32.960" v="2" actId="1076"/>
          <ac:spMkLst>
            <pc:docMk/>
            <pc:sldMk cId="3404336415" sldId="337"/>
            <ac:spMk id="3" creationId="{F3373E61-1A96-4E81-9C6B-988E96ECF06A}"/>
          </ac:spMkLst>
        </pc:spChg>
      </pc:sldChg>
      <pc:sldChg chg="modSp">
        <pc:chgData name="Jessica Bradburn" userId="S::jessica.bradburn@civitasacademy.co.uk::27a5e87a-ebec-4cd1-9a21-39b519a2ad19" providerId="AD" clId="Web-{F2F957F3-FE59-44B1-9B06-A5C508BFEBC9}" dt="2020-06-05T10:40:09.631" v="0" actId="1076"/>
        <pc:sldMkLst>
          <pc:docMk/>
          <pc:sldMk cId="1927554914" sldId="341"/>
        </pc:sldMkLst>
        <pc:graphicFrameChg chg="mod">
          <ac:chgData name="Jessica Bradburn" userId="S::jessica.bradburn@civitasacademy.co.uk::27a5e87a-ebec-4cd1-9a21-39b519a2ad19" providerId="AD" clId="Web-{F2F957F3-FE59-44B1-9B06-A5C508BFEBC9}" dt="2020-06-05T10:40:09.631" v="0" actId="1076"/>
          <ac:graphicFrameMkLst>
            <pc:docMk/>
            <pc:sldMk cId="1927554914" sldId="341"/>
            <ac:graphicFrameMk id="22" creationId="{2A060030-32BA-4BEF-95C6-4BD22E782665}"/>
          </ac:graphicFrameMkLst>
        </pc:graphicFrameChg>
      </pc:sldChg>
      <pc:sldChg chg="modSp">
        <pc:chgData name="Jessica Bradburn" userId="S::jessica.bradburn@civitasacademy.co.uk::27a5e87a-ebec-4cd1-9a21-39b519a2ad19" providerId="AD" clId="Web-{F2F957F3-FE59-44B1-9B06-A5C508BFEBC9}" dt="2020-06-05T10:41:45.585" v="17" actId="1076"/>
        <pc:sldMkLst>
          <pc:docMk/>
          <pc:sldMk cId="686194280" sldId="356"/>
        </pc:sldMkLst>
        <pc:spChg chg="mod">
          <ac:chgData name="Jessica Bradburn" userId="S::jessica.bradburn@civitasacademy.co.uk::27a5e87a-ebec-4cd1-9a21-39b519a2ad19" providerId="AD" clId="Web-{F2F957F3-FE59-44B1-9B06-A5C508BFEBC9}" dt="2020-06-05T10:41:07.522" v="9" actId="1076"/>
          <ac:spMkLst>
            <pc:docMk/>
            <pc:sldMk cId="686194280" sldId="356"/>
            <ac:spMk id="2" creationId="{B2510375-74DB-4520-A2BA-F1610079587C}"/>
          </ac:spMkLst>
        </pc:spChg>
        <pc:spChg chg="mod">
          <ac:chgData name="Jessica Bradburn" userId="S::jessica.bradburn@civitasacademy.co.uk::27a5e87a-ebec-4cd1-9a21-39b519a2ad19" providerId="AD" clId="Web-{F2F957F3-FE59-44B1-9B06-A5C508BFEBC9}" dt="2020-06-05T10:41:10.413" v="10" actId="1076"/>
          <ac:spMkLst>
            <pc:docMk/>
            <pc:sldMk cId="686194280" sldId="356"/>
            <ac:spMk id="3" creationId="{946A806C-0815-4818-935B-E0D21EC84B69}"/>
          </ac:spMkLst>
        </pc:spChg>
        <pc:spChg chg="mod">
          <ac:chgData name="Jessica Bradburn" userId="S::jessica.bradburn@civitasacademy.co.uk::27a5e87a-ebec-4cd1-9a21-39b519a2ad19" providerId="AD" clId="Web-{F2F957F3-FE59-44B1-9B06-A5C508BFEBC9}" dt="2020-06-05T10:41:42.585" v="16" actId="1076"/>
          <ac:spMkLst>
            <pc:docMk/>
            <pc:sldMk cId="686194280" sldId="356"/>
            <ac:spMk id="29" creationId="{E42187E9-9418-4C0B-A07A-CFAED51F4440}"/>
          </ac:spMkLst>
        </pc:spChg>
        <pc:picChg chg="mod">
          <ac:chgData name="Jessica Bradburn" userId="S::jessica.bradburn@civitasacademy.co.uk::27a5e87a-ebec-4cd1-9a21-39b519a2ad19" providerId="AD" clId="Web-{F2F957F3-FE59-44B1-9B06-A5C508BFEBC9}" dt="2020-06-05T10:41:45.585" v="17" actId="1076"/>
          <ac:picMkLst>
            <pc:docMk/>
            <pc:sldMk cId="686194280" sldId="356"/>
            <ac:picMk id="5" creationId="{8359F2CD-D291-49E6-AE81-D3F543FE3E0D}"/>
          </ac:picMkLst>
        </pc:picChg>
        <pc:picChg chg="mod modCrop">
          <ac:chgData name="Jessica Bradburn" userId="S::jessica.bradburn@civitasacademy.co.uk::27a5e87a-ebec-4cd1-9a21-39b519a2ad19" providerId="AD" clId="Web-{F2F957F3-FE59-44B1-9B06-A5C508BFEBC9}" dt="2020-06-05T10:41:39.491" v="15" actId="1076"/>
          <ac:picMkLst>
            <pc:docMk/>
            <pc:sldMk cId="686194280" sldId="356"/>
            <ac:picMk id="27" creationId="{5633AB38-69A0-4A48-B698-7299FC68A9CC}"/>
          </ac:picMkLst>
        </pc:picChg>
      </pc:sldChg>
    </pc:docChg>
  </pc:docChgLst>
  <pc:docChgLst>
    <pc:chgData name="Celia Frain" userId="S::celia.frain@civitasacademy.co.uk::40068a3f-32bd-4e45-9e7e-e8f149641105" providerId="AD" clId="Web-{E4875B45-E514-429D-8048-6E80ABABC07D}"/>
    <pc:docChg chg="modSld">
      <pc:chgData name="Celia Frain" userId="S::celia.frain@civitasacademy.co.uk::40068a3f-32bd-4e45-9e7e-e8f149641105" providerId="AD" clId="Web-{E4875B45-E514-429D-8048-6E80ABABC07D}" dt="2020-07-16T14:15:22.153" v="749" actId="14100"/>
      <pc:docMkLst>
        <pc:docMk/>
      </pc:docMkLst>
      <pc:sldChg chg="modSp">
        <pc:chgData name="Celia Frain" userId="S::celia.frain@civitasacademy.co.uk::40068a3f-32bd-4e45-9e7e-e8f149641105" providerId="AD" clId="Web-{E4875B45-E514-429D-8048-6E80ABABC07D}" dt="2020-07-16T14:12:53.352" v="513" actId="20577"/>
        <pc:sldMkLst>
          <pc:docMk/>
          <pc:sldMk cId="3404336415" sldId="337"/>
        </pc:sldMkLst>
        <pc:spChg chg="mod">
          <ac:chgData name="Celia Frain" userId="S::celia.frain@civitasacademy.co.uk::40068a3f-32bd-4e45-9e7e-e8f149641105" providerId="AD" clId="Web-{E4875B45-E514-429D-8048-6E80ABABC07D}" dt="2020-07-16T14:12:53.352" v="513" actId="20577"/>
          <ac:spMkLst>
            <pc:docMk/>
            <pc:sldMk cId="3404336415" sldId="337"/>
            <ac:spMk id="3" creationId="{F3373E61-1A96-4E81-9C6B-988E96ECF06A}"/>
          </ac:spMkLst>
        </pc:spChg>
      </pc:sldChg>
      <pc:sldChg chg="addSp delSp modSp">
        <pc:chgData name="Celia Frain" userId="S::celia.frain@civitasacademy.co.uk::40068a3f-32bd-4e45-9e7e-e8f149641105" providerId="AD" clId="Web-{E4875B45-E514-429D-8048-6E80ABABC07D}" dt="2020-07-16T14:00:36.708" v="164" actId="14100"/>
        <pc:sldMkLst>
          <pc:docMk/>
          <pc:sldMk cId="1927554914" sldId="341"/>
        </pc:sldMkLst>
        <pc:spChg chg="mod">
          <ac:chgData name="Celia Frain" userId="S::celia.frain@civitasacademy.co.uk::40068a3f-32bd-4e45-9e7e-e8f149641105" providerId="AD" clId="Web-{E4875B45-E514-429D-8048-6E80ABABC07D}" dt="2020-07-16T14:00:23.270" v="161" actId="1076"/>
          <ac:spMkLst>
            <pc:docMk/>
            <pc:sldMk cId="1927554914" sldId="341"/>
            <ac:spMk id="2" creationId="{14B07936-2F55-4455-B34B-344A99529371}"/>
          </ac:spMkLst>
        </pc:spChg>
        <pc:spChg chg="mod">
          <ac:chgData name="Celia Frain" userId="S::celia.frain@civitasacademy.co.uk::40068a3f-32bd-4e45-9e7e-e8f149641105" providerId="AD" clId="Web-{E4875B45-E514-429D-8048-6E80ABABC07D}" dt="2020-07-16T14:00:36.708" v="164" actId="14100"/>
          <ac:spMkLst>
            <pc:docMk/>
            <pc:sldMk cId="1927554914" sldId="341"/>
            <ac:spMk id="3" creationId="{29B37C42-1689-4D53-8C9B-5C52C72318A0}"/>
          </ac:spMkLst>
        </pc:spChg>
        <pc:spChg chg="add del">
          <ac:chgData name="Celia Frain" userId="S::celia.frain@civitasacademy.co.uk::40068a3f-32bd-4e45-9e7e-e8f149641105" providerId="AD" clId="Web-{E4875B45-E514-429D-8048-6E80ABABC07D}" dt="2020-07-16T13:59:06.783" v="10"/>
          <ac:spMkLst>
            <pc:docMk/>
            <pc:sldMk cId="1927554914" sldId="341"/>
            <ac:spMk id="32" creationId="{45961AAE-F136-41AB-A5A5-D8FB3C7B79E5}"/>
          </ac:spMkLst>
        </pc:spChg>
      </pc:sldChg>
      <pc:sldChg chg="modSp">
        <pc:chgData name="Celia Frain" userId="S::celia.frain@civitasacademy.co.uk::40068a3f-32bd-4e45-9e7e-e8f149641105" providerId="AD" clId="Web-{E4875B45-E514-429D-8048-6E80ABABC07D}" dt="2020-07-16T14:15:22.153" v="749" actId="14100"/>
        <pc:sldMkLst>
          <pc:docMk/>
          <pc:sldMk cId="3075097236" sldId="344"/>
        </pc:sldMkLst>
        <pc:spChg chg="mod">
          <ac:chgData name="Celia Frain" userId="S::celia.frain@civitasacademy.co.uk::40068a3f-32bd-4e45-9e7e-e8f149641105" providerId="AD" clId="Web-{E4875B45-E514-429D-8048-6E80ABABC07D}" dt="2020-07-16T14:15:22.153" v="749" actId="14100"/>
          <ac:spMkLst>
            <pc:docMk/>
            <pc:sldMk cId="3075097236" sldId="344"/>
            <ac:spMk id="3" creationId="{E7EEF3A4-72A6-46F0-AACF-7A126F3AEDD5}"/>
          </ac:spMkLst>
        </pc:spChg>
      </pc:sldChg>
      <pc:sldChg chg="modSp">
        <pc:chgData name="Celia Frain" userId="S::celia.frain@civitasacademy.co.uk::40068a3f-32bd-4e45-9e7e-e8f149641105" providerId="AD" clId="Web-{E4875B45-E514-429D-8048-6E80ABABC07D}" dt="2020-07-16T14:14:09.135" v="524" actId="20577"/>
        <pc:sldMkLst>
          <pc:docMk/>
          <pc:sldMk cId="722311921" sldId="357"/>
        </pc:sldMkLst>
        <pc:graphicFrameChg chg="modGraphic">
          <ac:chgData name="Celia Frain" userId="S::celia.frain@civitasacademy.co.uk::40068a3f-32bd-4e45-9e7e-e8f149641105" providerId="AD" clId="Web-{E4875B45-E514-429D-8048-6E80ABABC07D}" dt="2020-07-16T14:14:09.135" v="524" actId="20577"/>
          <ac:graphicFrameMkLst>
            <pc:docMk/>
            <pc:sldMk cId="722311921" sldId="357"/>
            <ac:graphicFrameMk id="8" creationId="{F4EF7349-9444-4507-8C0F-FECAA2D0D635}"/>
          </ac:graphicFrameMkLst>
        </pc:graphicFrameChg>
      </pc:sldChg>
      <pc:sldChg chg="modSp">
        <pc:chgData name="Celia Frain" userId="S::celia.frain@civitasacademy.co.uk::40068a3f-32bd-4e45-9e7e-e8f149641105" providerId="AD" clId="Web-{E4875B45-E514-429D-8048-6E80ABABC07D}" dt="2020-07-16T13:55:12.465" v="7"/>
        <pc:sldMkLst>
          <pc:docMk/>
          <pc:sldMk cId="1197999348" sldId="358"/>
        </pc:sldMkLst>
        <pc:graphicFrameChg chg="mod modGraphic">
          <ac:chgData name="Celia Frain" userId="S::celia.frain@civitasacademy.co.uk::40068a3f-32bd-4e45-9e7e-e8f149641105" providerId="AD" clId="Web-{E4875B45-E514-429D-8048-6E80ABABC07D}" dt="2020-07-16T13:55:12.465" v="7"/>
          <ac:graphicFrameMkLst>
            <pc:docMk/>
            <pc:sldMk cId="1197999348" sldId="358"/>
            <ac:graphicFrameMk id="3" creationId="{707931FD-D356-47E1-A91B-F76B7952BB98}"/>
          </ac:graphicFrameMkLst>
        </pc:graphicFrameChg>
      </pc:sldChg>
    </pc:docChg>
  </pc:docChgLst>
  <pc:docChgLst>
    <pc:chgData name="Celia Frain" userId="S::celia.frain@civitasacademy.co.uk::40068a3f-32bd-4e45-9e7e-e8f149641105" providerId="AD" clId="Web-{22278A7C-EF6C-477D-9D82-8E6E110BB8EC}"/>
    <pc:docChg chg="modSld">
      <pc:chgData name="Celia Frain" userId="S::celia.frain@civitasacademy.co.uk::40068a3f-32bd-4e45-9e7e-e8f149641105" providerId="AD" clId="Web-{22278A7C-EF6C-477D-9D82-8E6E110BB8EC}" dt="2020-06-05T12:47:58.545" v="0" actId="14100"/>
      <pc:docMkLst>
        <pc:docMk/>
      </pc:docMkLst>
      <pc:sldChg chg="modSp">
        <pc:chgData name="Celia Frain" userId="S::celia.frain@civitasacademy.co.uk::40068a3f-32bd-4e45-9e7e-e8f149641105" providerId="AD" clId="Web-{22278A7C-EF6C-477D-9D82-8E6E110BB8EC}" dt="2020-06-05T12:47:58.545" v="0" actId="14100"/>
        <pc:sldMkLst>
          <pc:docMk/>
          <pc:sldMk cId="686194280" sldId="356"/>
        </pc:sldMkLst>
        <pc:picChg chg="mod">
          <ac:chgData name="Celia Frain" userId="S::celia.frain@civitasacademy.co.uk::40068a3f-32bd-4e45-9e7e-e8f149641105" providerId="AD" clId="Web-{22278A7C-EF6C-477D-9D82-8E6E110BB8EC}" dt="2020-06-05T12:47:58.545" v="0" actId="14100"/>
          <ac:picMkLst>
            <pc:docMk/>
            <pc:sldMk cId="686194280" sldId="356"/>
            <ac:picMk id="5" creationId="{8359F2CD-D291-49E6-AE81-D3F543FE3E0D}"/>
          </ac:picMkLst>
        </pc:picChg>
      </pc:sldChg>
    </pc:docChg>
  </pc:docChgLst>
  <pc:docChgLst>
    <pc:chgData name="Jessica Bradburn" userId="S::jessica.bradburn@civitasacademy.co.uk::27a5e87a-ebec-4cd1-9a21-39b519a2ad19" providerId="AD" clId="Web-{86FE709C-1D90-43FC-8A7C-0FF4CCA13A45}"/>
    <pc:docChg chg="mod addSld delSld modSld sldOrd addMainMaster delMainMaster modMainMaster">
      <pc:chgData name="Jessica Bradburn" userId="S::jessica.bradburn@civitasacademy.co.uk::27a5e87a-ebec-4cd1-9a21-39b519a2ad19" providerId="AD" clId="Web-{86FE709C-1D90-43FC-8A7C-0FF4CCA13A45}" dt="2020-06-04T14:07:57.949" v="3594" actId="20577"/>
      <pc:docMkLst>
        <pc:docMk/>
      </pc:docMkLst>
      <pc:sldChg chg="addSp delSp modSp mod setBg setFolMasterObjs modClrScheme setClrOvrMap delDesignElem chgLayout">
        <pc:chgData name="Jessica Bradburn" userId="S::jessica.bradburn@civitasacademy.co.uk::27a5e87a-ebec-4cd1-9a21-39b519a2ad19" providerId="AD" clId="Web-{86FE709C-1D90-43FC-8A7C-0FF4CCA13A45}" dt="2020-06-04T12:00:12.715" v="1265" actId="1076"/>
        <pc:sldMkLst>
          <pc:docMk/>
          <pc:sldMk cId="2468510462" sldId="278"/>
        </pc:sldMkLst>
        <pc:spChg chg="mod ord">
          <ac:chgData name="Jessica Bradburn" userId="S::jessica.bradburn@civitasacademy.co.uk::27a5e87a-ebec-4cd1-9a21-39b519a2ad19" providerId="AD" clId="Web-{86FE709C-1D90-43FC-8A7C-0FF4CCA13A45}" dt="2020-06-04T11:57:51.434" v="1258"/>
          <ac:spMkLst>
            <pc:docMk/>
            <pc:sldMk cId="2468510462" sldId="278"/>
            <ac:spMk id="2" creationId="{78A0BC90-01B3-0346-BB6D-5934FC0546F7}"/>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4" creationId="{9179DE42-5613-4B35-A1E6-6CCBAA13C743}"/>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7" creationId="{9179DE42-5613-4B35-A1E6-6CCBAA13C743}"/>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8" creationId="{52FB45E9-914E-4471-AC87-E475CD51767D}"/>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10" creationId="{C310626D-5743-49D4-8F7D-88C4F8F05774}"/>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12" creationId="{3C195FC1-B568-4C72-9902-34CB35DDD7A1}"/>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13" creationId="{52FB45E9-914E-4471-AC87-E475CD51767D}"/>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14" creationId="{EF2BDF77-362C-43F0-8CBB-A969EC2AE0C4}"/>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15" creationId="{C310626D-5743-49D4-8F7D-88C4F8F05774}"/>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16" creationId="{4BE96B01-3929-432D-B8C2-ADBCB74C2EF4}"/>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17" creationId="{3C195FC1-B568-4C72-9902-34CB35DDD7A1}"/>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18" creationId="{2A6FCDE6-CDE2-4C51-B18E-A95CFB679714}"/>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19" creationId="{EF2BDF77-362C-43F0-8CBB-A969EC2AE0C4}"/>
          </ac:spMkLst>
        </pc:spChg>
        <pc:spChg chg="add del">
          <ac:chgData name="Jessica Bradburn" userId="S::jessica.bradburn@civitasacademy.co.uk::27a5e87a-ebec-4cd1-9a21-39b519a2ad19" providerId="AD" clId="Web-{86FE709C-1D90-43FC-8A7C-0FF4CCA13A45}" dt="2020-06-04T11:56:39.184" v="1254"/>
          <ac:spMkLst>
            <pc:docMk/>
            <pc:sldMk cId="2468510462" sldId="278"/>
            <ac:spMk id="20" creationId="{9D2E8756-2465-473A-BA2A-2DB1D6224745}"/>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21" creationId="{4BE96B01-3929-432D-B8C2-ADBCB74C2EF4}"/>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22" creationId="{9179DE42-5613-4B35-A1E6-6CCBAA13C743}"/>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23" creationId="{2A6FCDE6-CDE2-4C51-B18E-A95CFB679714}"/>
          </ac:spMkLst>
        </pc:spChg>
        <pc:spChg chg="add del">
          <ac:chgData name="Jessica Bradburn" userId="S::jessica.bradburn@civitasacademy.co.uk::27a5e87a-ebec-4cd1-9a21-39b519a2ad19" providerId="AD" clId="Web-{86FE709C-1D90-43FC-8A7C-0FF4CCA13A45}" dt="2020-06-04T11:55:30.075" v="1251"/>
          <ac:spMkLst>
            <pc:docMk/>
            <pc:sldMk cId="2468510462" sldId="278"/>
            <ac:spMk id="25" creationId="{9D2E8756-2465-473A-BA2A-2DB1D6224745}"/>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27" creationId="{52FB45E9-914E-4471-AC87-E475CD51767D}"/>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28" creationId="{C310626D-5743-49D4-8F7D-88C4F8F05774}"/>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29" creationId="{3C195FC1-B568-4C72-9902-34CB35DDD7A1}"/>
          </ac:spMkLst>
        </pc:spChg>
        <pc:spChg chg="add del">
          <ac:chgData name="Jessica Bradburn" userId="S::jessica.bradburn@civitasacademy.co.uk::27a5e87a-ebec-4cd1-9a21-39b519a2ad19" providerId="AD" clId="Web-{86FE709C-1D90-43FC-8A7C-0FF4CCA13A45}" dt="2020-06-04T11:55:47.137" v="1252"/>
          <ac:spMkLst>
            <pc:docMk/>
            <pc:sldMk cId="2468510462" sldId="278"/>
            <ac:spMk id="30" creationId="{0ADFFC45-3DC9-4433-926F-043E879D9DFC}"/>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31" creationId="{EF2BDF77-362C-43F0-8CBB-A969EC2AE0C4}"/>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33" creationId="{4BE96B01-3929-432D-B8C2-ADBCB74C2EF4}"/>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34" creationId="{2A6FCDE6-CDE2-4C51-B18E-A95CFB679714}"/>
          </ac:spMkLst>
        </pc:spChg>
        <pc:spChg chg="add del">
          <ac:chgData name="Jessica Bradburn" userId="S::jessica.bradburn@civitasacademy.co.uk::27a5e87a-ebec-4cd1-9a21-39b519a2ad19" providerId="AD" clId="Web-{86FE709C-1D90-43FC-8A7C-0FF4CCA13A45}" dt="2020-06-04T11:57:51.434" v="1258"/>
          <ac:spMkLst>
            <pc:docMk/>
            <pc:sldMk cId="2468510462" sldId="278"/>
            <ac:spMk id="35" creationId="{9D2E8756-2465-473A-BA2A-2DB1D6224745}"/>
          </ac:spMkLst>
        </pc:spChg>
        <pc:spChg chg="add">
          <ac:chgData name="Jessica Bradburn" userId="S::jessica.bradburn@civitasacademy.co.uk::27a5e87a-ebec-4cd1-9a21-39b519a2ad19" providerId="AD" clId="Web-{86FE709C-1D90-43FC-8A7C-0FF4CCA13A45}" dt="2020-06-04T11:58:51.121" v="1261"/>
          <ac:spMkLst>
            <pc:docMk/>
            <pc:sldMk cId="2468510462" sldId="278"/>
            <ac:spMk id="36" creationId="{0ADFFC45-3DC9-4433-926F-043E879D9DFC}"/>
          </ac:spMkLst>
        </pc:spChg>
        <pc:spChg chg="add del">
          <ac:chgData name="Jessica Bradburn" userId="S::jessica.bradburn@civitasacademy.co.uk::27a5e87a-ebec-4cd1-9a21-39b519a2ad19" providerId="AD" clId="Web-{86FE709C-1D90-43FC-8A7C-0FF4CCA13A45}" dt="2020-06-04T11:55:47.137" v="1252"/>
          <ac:spMkLst>
            <pc:docMk/>
            <pc:sldMk cId="2468510462" sldId="278"/>
            <ac:spMk id="41" creationId="{69370F01-B8C9-4CE4-824C-92B2792E6ED0}"/>
          </ac:spMkLst>
        </pc:spChg>
        <pc:spChg chg="add">
          <ac:chgData name="Jessica Bradburn" userId="S::jessica.bradburn@civitasacademy.co.uk::27a5e87a-ebec-4cd1-9a21-39b519a2ad19" providerId="AD" clId="Web-{86FE709C-1D90-43FC-8A7C-0FF4CCA13A45}" dt="2020-06-04T11:58:51.121" v="1261"/>
          <ac:spMkLst>
            <pc:docMk/>
            <pc:sldMk cId="2468510462" sldId="278"/>
            <ac:spMk id="46" creationId="{69370F01-B8C9-4CE4-824C-92B2792E6ED0}"/>
          </ac:spMkLst>
        </pc:spChg>
        <pc:grpChg chg="add del">
          <ac:chgData name="Jessica Bradburn" userId="S::jessica.bradburn@civitasacademy.co.uk::27a5e87a-ebec-4cd1-9a21-39b519a2ad19" providerId="AD" clId="Web-{86FE709C-1D90-43FC-8A7C-0FF4CCA13A45}" dt="2020-06-04T11:55:47.137" v="1252"/>
          <ac:grpSpMkLst>
            <pc:docMk/>
            <pc:sldMk cId="2468510462" sldId="278"/>
            <ac:grpSpMk id="32" creationId="{B5F26A87-0610-435F-AA13-BD658385C9D9}"/>
          </ac:grpSpMkLst>
        </pc:grpChg>
        <pc:grpChg chg="add">
          <ac:chgData name="Jessica Bradburn" userId="S::jessica.bradburn@civitasacademy.co.uk::27a5e87a-ebec-4cd1-9a21-39b519a2ad19" providerId="AD" clId="Web-{86FE709C-1D90-43FC-8A7C-0FF4CCA13A45}" dt="2020-06-04T11:58:51.121" v="1261"/>
          <ac:grpSpMkLst>
            <pc:docMk/>
            <pc:sldMk cId="2468510462" sldId="278"/>
            <ac:grpSpMk id="37" creationId="{B5F26A87-0610-435F-AA13-BD658385C9D9}"/>
          </ac:grpSpMkLst>
        </pc:grpChg>
        <pc:picChg chg="add mod">
          <ac:chgData name="Jessica Bradburn" userId="S::jessica.bradburn@civitasacademy.co.uk::27a5e87a-ebec-4cd1-9a21-39b519a2ad19" providerId="AD" clId="Web-{86FE709C-1D90-43FC-8A7C-0FF4CCA13A45}" dt="2020-06-04T12:00:12.715" v="1265" actId="1076"/>
          <ac:picMkLst>
            <pc:docMk/>
            <pc:sldMk cId="2468510462" sldId="278"/>
            <ac:picMk id="3" creationId="{DF5D0D58-3DE7-427B-A3A5-095BF9455A73}"/>
          </ac:picMkLst>
        </pc:picChg>
        <pc:cxnChg chg="add del">
          <ac:chgData name="Jessica Bradburn" userId="S::jessica.bradburn@civitasacademy.co.uk::27a5e87a-ebec-4cd1-9a21-39b519a2ad19" providerId="AD" clId="Web-{86FE709C-1D90-43FC-8A7C-0FF4CCA13A45}" dt="2020-06-04T11:56:39.184" v="1254"/>
          <ac:cxnSpMkLst>
            <pc:docMk/>
            <pc:sldMk cId="2468510462" sldId="278"/>
            <ac:cxnSpMk id="5" creationId="{EB898B32-3891-4C3A-8F58-C5969D2E9033}"/>
          </ac:cxnSpMkLst>
        </pc:cxnChg>
        <pc:cxnChg chg="add del">
          <ac:chgData name="Jessica Bradburn" userId="S::jessica.bradburn@civitasacademy.co.uk::27a5e87a-ebec-4cd1-9a21-39b519a2ad19" providerId="AD" clId="Web-{86FE709C-1D90-43FC-8A7C-0FF4CCA13A45}" dt="2020-06-04T11:56:39.184" v="1254"/>
          <ac:cxnSpMkLst>
            <pc:docMk/>
            <pc:sldMk cId="2468510462" sldId="278"/>
            <ac:cxnSpMk id="6" creationId="{4AE4806D-B8F9-4679-A68A-9BD21C01A301}"/>
          </ac:cxnSpMkLst>
        </pc:cxnChg>
        <pc:cxnChg chg="add del">
          <ac:chgData name="Jessica Bradburn" userId="S::jessica.bradburn@civitasacademy.co.uk::27a5e87a-ebec-4cd1-9a21-39b519a2ad19" providerId="AD" clId="Web-{86FE709C-1D90-43FC-8A7C-0FF4CCA13A45}" dt="2020-06-04T11:55:30.075" v="1251"/>
          <ac:cxnSpMkLst>
            <pc:docMk/>
            <pc:sldMk cId="2468510462" sldId="278"/>
            <ac:cxnSpMk id="9" creationId="{EB898B32-3891-4C3A-8F58-C5969D2E9033}"/>
          </ac:cxnSpMkLst>
        </pc:cxnChg>
        <pc:cxnChg chg="add del">
          <ac:chgData name="Jessica Bradburn" userId="S::jessica.bradburn@civitasacademy.co.uk::27a5e87a-ebec-4cd1-9a21-39b519a2ad19" providerId="AD" clId="Web-{86FE709C-1D90-43FC-8A7C-0FF4CCA13A45}" dt="2020-06-04T11:55:30.075" v="1251"/>
          <ac:cxnSpMkLst>
            <pc:docMk/>
            <pc:sldMk cId="2468510462" sldId="278"/>
            <ac:cxnSpMk id="11" creationId="{4AE4806D-B8F9-4679-A68A-9BD21C01A301}"/>
          </ac:cxnSpMkLst>
        </pc:cxnChg>
        <pc:cxnChg chg="add del">
          <ac:chgData name="Jessica Bradburn" userId="S::jessica.bradburn@civitasacademy.co.uk::27a5e87a-ebec-4cd1-9a21-39b519a2ad19" providerId="AD" clId="Web-{86FE709C-1D90-43FC-8A7C-0FF4CCA13A45}" dt="2020-06-04T11:57:51.434" v="1258"/>
          <ac:cxnSpMkLst>
            <pc:docMk/>
            <pc:sldMk cId="2468510462" sldId="278"/>
            <ac:cxnSpMk id="24" creationId="{EB898B32-3891-4C3A-8F58-C5969D2E9033}"/>
          </ac:cxnSpMkLst>
        </pc:cxnChg>
        <pc:cxnChg chg="add del">
          <ac:chgData name="Jessica Bradburn" userId="S::jessica.bradburn@civitasacademy.co.uk::27a5e87a-ebec-4cd1-9a21-39b519a2ad19" providerId="AD" clId="Web-{86FE709C-1D90-43FC-8A7C-0FF4CCA13A45}" dt="2020-06-04T11:57:51.434" v="1258"/>
          <ac:cxnSpMkLst>
            <pc:docMk/>
            <pc:sldMk cId="2468510462" sldId="278"/>
            <ac:cxnSpMk id="26" creationId="{4AE4806D-B8F9-4679-A68A-9BD21C01A301}"/>
          </ac:cxnSpMkLst>
        </pc:cxnChg>
      </pc:sldChg>
      <pc:sldChg chg="delSp modSp del">
        <pc:chgData name="Jessica Bradburn" userId="S::jessica.bradburn@civitasacademy.co.uk::27a5e87a-ebec-4cd1-9a21-39b519a2ad19" providerId="AD" clId="Web-{86FE709C-1D90-43FC-8A7C-0FF4CCA13A45}" dt="2020-06-04T11:25:18.985" v="415"/>
        <pc:sldMkLst>
          <pc:docMk/>
          <pc:sldMk cId="1577381621" sldId="298"/>
        </pc:sldMkLst>
        <pc:spChg chg="del">
          <ac:chgData name="Jessica Bradburn" userId="S::jessica.bradburn@civitasacademy.co.uk::27a5e87a-ebec-4cd1-9a21-39b519a2ad19" providerId="AD" clId="Web-{86FE709C-1D90-43FC-8A7C-0FF4CCA13A45}" dt="2020-06-04T11:24:58.782" v="411"/>
          <ac:spMkLst>
            <pc:docMk/>
            <pc:sldMk cId="1577381621" sldId="298"/>
            <ac:spMk id="2" creationId="{58EFFC28-103E-4E09-86A0-033FA1D3387F}"/>
          </ac:spMkLst>
        </pc:spChg>
        <pc:spChg chg="mod">
          <ac:chgData name="Jessica Bradburn" userId="S::jessica.bradburn@civitasacademy.co.uk::27a5e87a-ebec-4cd1-9a21-39b519a2ad19" providerId="AD" clId="Web-{86FE709C-1D90-43FC-8A7C-0FF4CCA13A45}" dt="2020-06-04T11:20:40.282" v="387" actId="1076"/>
          <ac:spMkLst>
            <pc:docMk/>
            <pc:sldMk cId="1577381621" sldId="298"/>
            <ac:spMk id="3" creationId="{82890BA4-CA1F-7145-9E20-C2F329DBB038}"/>
          </ac:spMkLst>
        </pc:spChg>
      </pc:sldChg>
      <pc:sldChg chg="delSp del">
        <pc:chgData name="Jessica Bradburn" userId="S::jessica.bradburn@civitasacademy.co.uk::27a5e87a-ebec-4cd1-9a21-39b519a2ad19" providerId="AD" clId="Web-{86FE709C-1D90-43FC-8A7C-0FF4CCA13A45}" dt="2020-06-04T11:30:43.765" v="602"/>
        <pc:sldMkLst>
          <pc:docMk/>
          <pc:sldMk cId="3446906267" sldId="299"/>
        </pc:sldMkLst>
        <pc:spChg chg="del">
          <ac:chgData name="Jessica Bradburn" userId="S::jessica.bradburn@civitasacademy.co.uk::27a5e87a-ebec-4cd1-9a21-39b519a2ad19" providerId="AD" clId="Web-{86FE709C-1D90-43FC-8A7C-0FF4CCA13A45}" dt="2020-06-04T11:29:59.890" v="597"/>
          <ac:spMkLst>
            <pc:docMk/>
            <pc:sldMk cId="3446906267" sldId="299"/>
            <ac:spMk id="4" creationId="{0DCDF645-482D-441C-8A6C-018936BACF5B}"/>
          </ac:spMkLst>
        </pc:spChg>
      </pc:sldChg>
      <pc:sldChg chg="delSp modSp del">
        <pc:chgData name="Jessica Bradburn" userId="S::jessica.bradburn@civitasacademy.co.uk::27a5e87a-ebec-4cd1-9a21-39b519a2ad19" providerId="AD" clId="Web-{86FE709C-1D90-43FC-8A7C-0FF4CCA13A45}" dt="2020-06-04T11:18:51.533" v="384"/>
        <pc:sldMkLst>
          <pc:docMk/>
          <pc:sldMk cId="3640074434" sldId="300"/>
        </pc:sldMkLst>
        <pc:spChg chg="del mod">
          <ac:chgData name="Jessica Bradburn" userId="S::jessica.bradburn@civitasacademy.co.uk::27a5e87a-ebec-4cd1-9a21-39b519a2ad19" providerId="AD" clId="Web-{86FE709C-1D90-43FC-8A7C-0FF4CCA13A45}" dt="2020-06-04T11:17:20.642" v="339"/>
          <ac:spMkLst>
            <pc:docMk/>
            <pc:sldMk cId="3640074434" sldId="300"/>
            <ac:spMk id="4" creationId="{4F93F7F5-8094-4625-BD4A-2D3693E0BF2C}"/>
          </ac:spMkLst>
        </pc:spChg>
      </pc:sldChg>
      <pc:sldChg chg="delSp modSp del">
        <pc:chgData name="Jessica Bradburn" userId="S::jessica.bradburn@civitasacademy.co.uk::27a5e87a-ebec-4cd1-9a21-39b519a2ad19" providerId="AD" clId="Web-{86FE709C-1D90-43FC-8A7C-0FF4CCA13A45}" dt="2020-06-04T11:27:20.063" v="531"/>
        <pc:sldMkLst>
          <pc:docMk/>
          <pc:sldMk cId="2602612208" sldId="301"/>
        </pc:sldMkLst>
        <pc:spChg chg="del mod">
          <ac:chgData name="Jessica Bradburn" userId="S::jessica.bradburn@civitasacademy.co.uk::27a5e87a-ebec-4cd1-9a21-39b519a2ad19" providerId="AD" clId="Web-{86FE709C-1D90-43FC-8A7C-0FF4CCA13A45}" dt="2020-06-04T11:27:09.938" v="529"/>
          <ac:spMkLst>
            <pc:docMk/>
            <pc:sldMk cId="2602612208" sldId="301"/>
            <ac:spMk id="4" creationId="{4323B930-9656-467E-B04E-A45F952D11C5}"/>
          </ac:spMkLst>
        </pc:spChg>
      </pc:sldChg>
      <pc:sldChg chg="delSp del">
        <pc:chgData name="Jessica Bradburn" userId="S::jessica.bradburn@civitasacademy.co.uk::27a5e87a-ebec-4cd1-9a21-39b519a2ad19" providerId="AD" clId="Web-{86FE709C-1D90-43FC-8A7C-0FF4CCA13A45}" dt="2020-06-04T11:32:29.203" v="630"/>
        <pc:sldMkLst>
          <pc:docMk/>
          <pc:sldMk cId="301928730" sldId="302"/>
        </pc:sldMkLst>
        <pc:spChg chg="del">
          <ac:chgData name="Jessica Bradburn" userId="S::jessica.bradburn@civitasacademy.co.uk::27a5e87a-ebec-4cd1-9a21-39b519a2ad19" providerId="AD" clId="Web-{86FE709C-1D90-43FC-8A7C-0FF4CCA13A45}" dt="2020-06-04T11:31:45.500" v="625"/>
          <ac:spMkLst>
            <pc:docMk/>
            <pc:sldMk cId="301928730" sldId="302"/>
            <ac:spMk id="4" creationId="{B68F83CA-C3CE-423F-9228-3A568AD612BE}"/>
          </ac:spMkLst>
        </pc:spChg>
      </pc:sldChg>
      <pc:sldChg chg="delSp del">
        <pc:chgData name="Jessica Bradburn" userId="S::jessica.bradburn@civitasacademy.co.uk::27a5e87a-ebec-4cd1-9a21-39b519a2ad19" providerId="AD" clId="Web-{86FE709C-1D90-43FC-8A7C-0FF4CCA13A45}" dt="2020-06-04T11:33:04.421" v="660"/>
        <pc:sldMkLst>
          <pc:docMk/>
          <pc:sldMk cId="2586299742" sldId="303"/>
        </pc:sldMkLst>
        <pc:spChg chg="del">
          <ac:chgData name="Jessica Bradburn" userId="S::jessica.bradburn@civitasacademy.co.uk::27a5e87a-ebec-4cd1-9a21-39b519a2ad19" providerId="AD" clId="Web-{86FE709C-1D90-43FC-8A7C-0FF4CCA13A45}" dt="2020-06-04T11:32:51.421" v="654"/>
          <ac:spMkLst>
            <pc:docMk/>
            <pc:sldMk cId="2586299742" sldId="303"/>
            <ac:spMk id="4" creationId="{ED37DA43-DEB4-47E2-881E-254006966570}"/>
          </ac:spMkLst>
        </pc:spChg>
      </pc:sldChg>
      <pc:sldChg chg="delSp del">
        <pc:chgData name="Jessica Bradburn" userId="S::jessica.bradburn@civitasacademy.co.uk::27a5e87a-ebec-4cd1-9a21-39b519a2ad19" providerId="AD" clId="Web-{86FE709C-1D90-43FC-8A7C-0FF4CCA13A45}" dt="2020-06-04T11:34:51.359" v="743"/>
        <pc:sldMkLst>
          <pc:docMk/>
          <pc:sldMk cId="1136548395" sldId="304"/>
        </pc:sldMkLst>
        <pc:spChg chg="del">
          <ac:chgData name="Jessica Bradburn" userId="S::jessica.bradburn@civitasacademy.co.uk::27a5e87a-ebec-4cd1-9a21-39b519a2ad19" providerId="AD" clId="Web-{86FE709C-1D90-43FC-8A7C-0FF4CCA13A45}" dt="2020-06-04T11:34:35.265" v="735"/>
          <ac:spMkLst>
            <pc:docMk/>
            <pc:sldMk cId="1136548395" sldId="304"/>
            <ac:spMk id="4" creationId="{1FA91224-7FDA-4A9F-927B-32F1E8ADE22B}"/>
          </ac:spMkLst>
        </pc:spChg>
      </pc:sldChg>
      <pc:sldChg chg="delSp del">
        <pc:chgData name="Jessica Bradburn" userId="S::jessica.bradburn@civitasacademy.co.uk::27a5e87a-ebec-4cd1-9a21-39b519a2ad19" providerId="AD" clId="Web-{86FE709C-1D90-43FC-8A7C-0FF4CCA13A45}" dt="2020-06-04T11:36:08.812" v="771"/>
        <pc:sldMkLst>
          <pc:docMk/>
          <pc:sldMk cId="2657756718" sldId="305"/>
        </pc:sldMkLst>
        <pc:spChg chg="del">
          <ac:chgData name="Jessica Bradburn" userId="S::jessica.bradburn@civitasacademy.co.uk::27a5e87a-ebec-4cd1-9a21-39b519a2ad19" providerId="AD" clId="Web-{86FE709C-1D90-43FC-8A7C-0FF4CCA13A45}" dt="2020-06-04T11:35:08.968" v="761"/>
          <ac:spMkLst>
            <pc:docMk/>
            <pc:sldMk cId="2657756718" sldId="305"/>
            <ac:spMk id="4" creationId="{E1995DD4-4D29-49D7-BF18-295CBBF95E86}"/>
          </ac:spMkLst>
        </pc:spChg>
      </pc:sldChg>
      <pc:sldChg chg="delSp del">
        <pc:chgData name="Jessica Bradburn" userId="S::jessica.bradburn@civitasacademy.co.uk::27a5e87a-ebec-4cd1-9a21-39b519a2ad19" providerId="AD" clId="Web-{86FE709C-1D90-43FC-8A7C-0FF4CCA13A45}" dt="2020-06-04T11:38:10.374" v="861"/>
        <pc:sldMkLst>
          <pc:docMk/>
          <pc:sldMk cId="116502133" sldId="306"/>
        </pc:sldMkLst>
        <pc:spChg chg="del">
          <ac:chgData name="Jessica Bradburn" userId="S::jessica.bradburn@civitasacademy.co.uk::27a5e87a-ebec-4cd1-9a21-39b519a2ad19" providerId="AD" clId="Web-{86FE709C-1D90-43FC-8A7C-0FF4CCA13A45}" dt="2020-06-04T11:37:54.077" v="856"/>
          <ac:spMkLst>
            <pc:docMk/>
            <pc:sldMk cId="116502133" sldId="306"/>
            <ac:spMk id="4" creationId="{03787558-57D8-4C20-90D2-9C6C3468DA8A}"/>
          </ac:spMkLst>
        </pc:spChg>
      </pc:sldChg>
      <pc:sldChg chg="delSp del">
        <pc:chgData name="Jessica Bradburn" userId="S::jessica.bradburn@civitasacademy.co.uk::27a5e87a-ebec-4cd1-9a21-39b519a2ad19" providerId="AD" clId="Web-{86FE709C-1D90-43FC-8A7C-0FF4CCA13A45}" dt="2020-06-04T11:38:50.405" v="907"/>
        <pc:sldMkLst>
          <pc:docMk/>
          <pc:sldMk cId="833312841" sldId="307"/>
        </pc:sldMkLst>
        <pc:spChg chg="del">
          <ac:chgData name="Jessica Bradburn" userId="S::jessica.bradburn@civitasacademy.co.uk::27a5e87a-ebec-4cd1-9a21-39b519a2ad19" providerId="AD" clId="Web-{86FE709C-1D90-43FC-8A7C-0FF4CCA13A45}" dt="2020-06-04T11:38:39.828" v="905"/>
          <ac:spMkLst>
            <pc:docMk/>
            <pc:sldMk cId="833312841" sldId="307"/>
            <ac:spMk id="4" creationId="{A14B978E-2A87-4AAC-BBBC-BE69BB9C8FED}"/>
          </ac:spMkLst>
        </pc:spChg>
      </pc:sldChg>
      <pc:sldChg chg="delSp del">
        <pc:chgData name="Jessica Bradburn" userId="S::jessica.bradburn@civitasacademy.co.uk::27a5e87a-ebec-4cd1-9a21-39b519a2ad19" providerId="AD" clId="Web-{86FE709C-1D90-43FC-8A7C-0FF4CCA13A45}" dt="2020-06-04T11:43:51.576" v="979"/>
        <pc:sldMkLst>
          <pc:docMk/>
          <pc:sldMk cId="1991231103" sldId="308"/>
        </pc:sldMkLst>
        <pc:spChg chg="del">
          <ac:chgData name="Jessica Bradburn" userId="S::jessica.bradburn@civitasacademy.co.uk::27a5e87a-ebec-4cd1-9a21-39b519a2ad19" providerId="AD" clId="Web-{86FE709C-1D90-43FC-8A7C-0FF4CCA13A45}" dt="2020-06-04T11:40:02.967" v="938"/>
          <ac:spMkLst>
            <pc:docMk/>
            <pc:sldMk cId="1991231103" sldId="308"/>
            <ac:spMk id="4" creationId="{1C85C594-A720-4291-841E-5C25E7F0CC9A}"/>
          </ac:spMkLst>
        </pc:spChg>
      </pc:sldChg>
      <pc:sldChg chg="delSp del">
        <pc:chgData name="Jessica Bradburn" userId="S::jessica.bradburn@civitasacademy.co.uk::27a5e87a-ebec-4cd1-9a21-39b519a2ad19" providerId="AD" clId="Web-{86FE709C-1D90-43FC-8A7C-0FF4CCA13A45}" dt="2020-06-04T11:26:41.125" v="471"/>
        <pc:sldMkLst>
          <pc:docMk/>
          <pc:sldMk cId="473101492" sldId="312"/>
        </pc:sldMkLst>
        <pc:spChg chg="del">
          <ac:chgData name="Jessica Bradburn" userId="S::jessica.bradburn@civitasacademy.co.uk::27a5e87a-ebec-4cd1-9a21-39b519a2ad19" providerId="AD" clId="Web-{86FE709C-1D90-43FC-8A7C-0FF4CCA13A45}" dt="2020-06-04T11:26:25.719" v="466"/>
          <ac:spMkLst>
            <pc:docMk/>
            <pc:sldMk cId="473101492" sldId="312"/>
            <ac:spMk id="4" creationId="{5EE70A96-1AE8-4672-9293-2C1263977E96}"/>
          </ac:spMkLst>
        </pc:spChg>
      </pc:sldChg>
      <pc:sldChg chg="delSp del">
        <pc:chgData name="Jessica Bradburn" userId="S::jessica.bradburn@civitasacademy.co.uk::27a5e87a-ebec-4cd1-9a21-39b519a2ad19" providerId="AD" clId="Web-{86FE709C-1D90-43FC-8A7C-0FF4CCA13A45}" dt="2020-06-04T11:53:00.341" v="1196"/>
        <pc:sldMkLst>
          <pc:docMk/>
          <pc:sldMk cId="707188874" sldId="314"/>
        </pc:sldMkLst>
        <pc:spChg chg="del">
          <ac:chgData name="Jessica Bradburn" userId="S::jessica.bradburn@civitasacademy.co.uk::27a5e87a-ebec-4cd1-9a21-39b519a2ad19" providerId="AD" clId="Web-{86FE709C-1D90-43FC-8A7C-0FF4CCA13A45}" dt="2020-06-04T11:52:37.481" v="1193"/>
          <ac:spMkLst>
            <pc:docMk/>
            <pc:sldMk cId="707188874" sldId="314"/>
            <ac:spMk id="4" creationId="{87085D32-07F4-4231-A94B-4A96A5EFBB4F}"/>
          </ac:spMkLst>
        </pc:spChg>
      </pc:sldChg>
      <pc:sldChg chg="delSp del">
        <pc:chgData name="Jessica Bradburn" userId="S::jessica.bradburn@civitasacademy.co.uk::27a5e87a-ebec-4cd1-9a21-39b519a2ad19" providerId="AD" clId="Web-{86FE709C-1D90-43FC-8A7C-0FF4CCA13A45}" dt="2020-06-04T11:53:56.622" v="1216"/>
        <pc:sldMkLst>
          <pc:docMk/>
          <pc:sldMk cId="2711914592" sldId="315"/>
        </pc:sldMkLst>
        <pc:spChg chg="del">
          <ac:chgData name="Jessica Bradburn" userId="S::jessica.bradburn@civitasacademy.co.uk::27a5e87a-ebec-4cd1-9a21-39b519a2ad19" providerId="AD" clId="Web-{86FE709C-1D90-43FC-8A7C-0FF4CCA13A45}" dt="2020-06-04T11:53:28.434" v="1212"/>
          <ac:spMkLst>
            <pc:docMk/>
            <pc:sldMk cId="2711914592" sldId="315"/>
            <ac:spMk id="4" creationId="{87085D32-07F4-4231-A94B-4A96A5EFBB4F}"/>
          </ac:spMkLst>
        </pc:spChg>
      </pc:sldChg>
      <pc:sldChg chg="del mod modClrScheme chgLayout">
        <pc:chgData name="Jessica Bradburn" userId="S::jessica.bradburn@civitasacademy.co.uk::27a5e87a-ebec-4cd1-9a21-39b519a2ad19" providerId="AD" clId="Web-{86FE709C-1D90-43FC-8A7C-0FF4CCA13A45}" dt="2020-06-04T11:58:27.106" v="1260"/>
        <pc:sldMkLst>
          <pc:docMk/>
          <pc:sldMk cId="3138960805" sldId="316"/>
        </pc:sldMkLst>
      </pc:sldChg>
      <pc:sldChg chg="del">
        <pc:chgData name="Jessica Bradburn" userId="S::jessica.bradburn@civitasacademy.co.uk::27a5e87a-ebec-4cd1-9a21-39b519a2ad19" providerId="AD" clId="Web-{86FE709C-1D90-43FC-8A7C-0FF4CCA13A45}" dt="2020-06-04T11:25:55.297" v="438"/>
        <pc:sldMkLst>
          <pc:docMk/>
          <pc:sldMk cId="2539252539" sldId="317"/>
        </pc:sldMkLst>
      </pc:sldChg>
      <pc:sldChg chg="del">
        <pc:chgData name="Jessica Bradburn" userId="S::jessica.bradburn@civitasacademy.co.uk::27a5e87a-ebec-4cd1-9a21-39b519a2ad19" providerId="AD" clId="Web-{86FE709C-1D90-43FC-8A7C-0FF4CCA13A45}" dt="2020-06-04T11:14:02.935" v="10"/>
        <pc:sldMkLst>
          <pc:docMk/>
          <pc:sldMk cId="3465961514" sldId="318"/>
        </pc:sldMkLst>
      </pc:sldChg>
      <pc:sldChg chg="del">
        <pc:chgData name="Jessica Bradburn" userId="S::jessica.bradburn@civitasacademy.co.uk::27a5e87a-ebec-4cd1-9a21-39b519a2ad19" providerId="AD" clId="Web-{86FE709C-1D90-43FC-8A7C-0FF4CCA13A45}" dt="2020-06-04T11:14:05.640" v="11"/>
        <pc:sldMkLst>
          <pc:docMk/>
          <pc:sldMk cId="825138971" sldId="319"/>
        </pc:sldMkLst>
      </pc:sldChg>
      <pc:sldChg chg="del">
        <pc:chgData name="Jessica Bradburn" userId="S::jessica.bradburn@civitasacademy.co.uk::27a5e87a-ebec-4cd1-9a21-39b519a2ad19" providerId="AD" clId="Web-{86FE709C-1D90-43FC-8A7C-0FF4CCA13A45}" dt="2020-06-04T11:13:53.757" v="9"/>
        <pc:sldMkLst>
          <pc:docMk/>
          <pc:sldMk cId="3225063903" sldId="320"/>
        </pc:sldMkLst>
      </pc:sldChg>
      <pc:sldChg chg="del">
        <pc:chgData name="Jessica Bradburn" userId="S::jessica.bradburn@civitasacademy.co.uk::27a5e87a-ebec-4cd1-9a21-39b519a2ad19" providerId="AD" clId="Web-{86FE709C-1D90-43FC-8A7C-0FF4CCA13A45}" dt="2020-06-04T11:13:50.085" v="8"/>
        <pc:sldMkLst>
          <pc:docMk/>
          <pc:sldMk cId="615261419" sldId="321"/>
        </pc:sldMkLst>
      </pc:sldChg>
      <pc:sldChg chg="del">
        <pc:chgData name="Jessica Bradburn" userId="S::jessica.bradburn@civitasacademy.co.uk::27a5e87a-ebec-4cd1-9a21-39b519a2ad19" providerId="AD" clId="Web-{86FE709C-1D90-43FC-8A7C-0FF4CCA13A45}" dt="2020-06-04T11:13:36.362" v="4"/>
        <pc:sldMkLst>
          <pc:docMk/>
          <pc:sldMk cId="788243944" sldId="322"/>
        </pc:sldMkLst>
      </pc:sldChg>
      <pc:sldChg chg="modSp del">
        <pc:chgData name="Jessica Bradburn" userId="S::jessica.bradburn@civitasacademy.co.uk::27a5e87a-ebec-4cd1-9a21-39b519a2ad19" providerId="AD" clId="Web-{86FE709C-1D90-43FC-8A7C-0FF4CCA13A45}" dt="2020-06-04T11:33:17.359" v="662"/>
        <pc:sldMkLst>
          <pc:docMk/>
          <pc:sldMk cId="714278396" sldId="323"/>
        </pc:sldMkLst>
        <pc:spChg chg="mod">
          <ac:chgData name="Jessica Bradburn" userId="S::jessica.bradburn@civitasacademy.co.uk::27a5e87a-ebec-4cd1-9a21-39b519a2ad19" providerId="AD" clId="Web-{86FE709C-1D90-43FC-8A7C-0FF4CCA13A45}" dt="2020-06-04T11:33:10.156" v="661" actId="20577"/>
          <ac:spMkLst>
            <pc:docMk/>
            <pc:sldMk cId="714278396" sldId="323"/>
            <ac:spMk id="2" creationId="{00000000-0000-0000-0000-000000000000}"/>
          </ac:spMkLst>
        </pc:spChg>
      </pc:sldChg>
      <pc:sldChg chg="addSp delSp modSp mod setBg modClrScheme chgLayout">
        <pc:chgData name="Jessica Bradburn" userId="S::jessica.bradburn@civitasacademy.co.uk::27a5e87a-ebec-4cd1-9a21-39b519a2ad19" providerId="AD" clId="Web-{86FE709C-1D90-43FC-8A7C-0FF4CCA13A45}" dt="2020-06-04T13:56:48.981" v="3474" actId="1076"/>
        <pc:sldMkLst>
          <pc:docMk/>
          <pc:sldMk cId="4010271183" sldId="325"/>
        </pc:sldMkLst>
        <pc:spChg chg="mod ord">
          <ac:chgData name="Jessica Bradburn" userId="S::jessica.bradburn@civitasacademy.co.uk::27a5e87a-ebec-4cd1-9a21-39b519a2ad19" providerId="AD" clId="Web-{86FE709C-1D90-43FC-8A7C-0FF4CCA13A45}" dt="2020-06-04T13:56:48.981" v="3474" actId="1076"/>
          <ac:spMkLst>
            <pc:docMk/>
            <pc:sldMk cId="4010271183" sldId="325"/>
            <ac:spMk id="2" creationId="{00000000-0000-0000-0000-000000000000}"/>
          </ac:spMkLst>
        </pc:spChg>
        <pc:spChg chg="mod ord">
          <ac:chgData name="Jessica Bradburn" userId="S::jessica.bradburn@civitasacademy.co.uk::27a5e87a-ebec-4cd1-9a21-39b519a2ad19" providerId="AD" clId="Web-{86FE709C-1D90-43FC-8A7C-0FF4CCA13A45}" dt="2020-06-04T13:47:54.076" v="3412" actId="20577"/>
          <ac:spMkLst>
            <pc:docMk/>
            <pc:sldMk cId="4010271183" sldId="325"/>
            <ac:spMk id="3" creationId="{00000000-0000-0000-0000-000000000000}"/>
          </ac:spMkLst>
        </pc:spChg>
        <pc:spChg chg="add">
          <ac:chgData name="Jessica Bradburn" userId="S::jessica.bradburn@civitasacademy.co.uk::27a5e87a-ebec-4cd1-9a21-39b519a2ad19" providerId="AD" clId="Web-{86FE709C-1D90-43FC-8A7C-0FF4CCA13A45}" dt="2020-06-04T13:46:41.639" v="3377"/>
          <ac:spMkLst>
            <pc:docMk/>
            <pc:sldMk cId="4010271183" sldId="325"/>
            <ac:spMk id="26" creationId="{3F088236-D655-4F88-B238-E16762358025}"/>
          </ac:spMkLst>
        </pc:spChg>
        <pc:spChg chg="add">
          <ac:chgData name="Jessica Bradburn" userId="S::jessica.bradburn@civitasacademy.co.uk::27a5e87a-ebec-4cd1-9a21-39b519a2ad19" providerId="AD" clId="Web-{86FE709C-1D90-43FC-8A7C-0FF4CCA13A45}" dt="2020-06-04T13:46:41.639" v="3377"/>
          <ac:spMkLst>
            <pc:docMk/>
            <pc:sldMk cId="4010271183" sldId="325"/>
            <ac:spMk id="28" creationId="{3DAC0C92-199E-475C-9390-119A9B027276}"/>
          </ac:spMkLst>
        </pc:spChg>
        <pc:spChg chg="add">
          <ac:chgData name="Jessica Bradburn" userId="S::jessica.bradburn@civitasacademy.co.uk::27a5e87a-ebec-4cd1-9a21-39b519a2ad19" providerId="AD" clId="Web-{86FE709C-1D90-43FC-8A7C-0FF4CCA13A45}" dt="2020-06-04T13:46:41.639" v="3377"/>
          <ac:spMkLst>
            <pc:docMk/>
            <pc:sldMk cId="4010271183" sldId="325"/>
            <ac:spMk id="30" creationId="{C4CFB339-0ED8-4FE2-9EF1-6D1375B8499B}"/>
          </ac:spMkLst>
        </pc:spChg>
        <pc:spChg chg="add">
          <ac:chgData name="Jessica Bradburn" userId="S::jessica.bradburn@civitasacademy.co.uk::27a5e87a-ebec-4cd1-9a21-39b519a2ad19" providerId="AD" clId="Web-{86FE709C-1D90-43FC-8A7C-0FF4CCA13A45}" dt="2020-06-04T13:46:41.639" v="3377"/>
          <ac:spMkLst>
            <pc:docMk/>
            <pc:sldMk cId="4010271183" sldId="325"/>
            <ac:spMk id="32" creationId="{31896C80-2069-4431-9C19-83B913734490}"/>
          </ac:spMkLst>
        </pc:spChg>
        <pc:spChg chg="add">
          <ac:chgData name="Jessica Bradburn" userId="S::jessica.bradburn@civitasacademy.co.uk::27a5e87a-ebec-4cd1-9a21-39b519a2ad19" providerId="AD" clId="Web-{86FE709C-1D90-43FC-8A7C-0FF4CCA13A45}" dt="2020-06-04T13:46:41.639" v="3377"/>
          <ac:spMkLst>
            <pc:docMk/>
            <pc:sldMk cId="4010271183" sldId="325"/>
            <ac:spMk id="34" creationId="{BF120A21-0841-4823-B0C4-28AEBCEF9B78}"/>
          </ac:spMkLst>
        </pc:spChg>
        <pc:spChg chg="add">
          <ac:chgData name="Jessica Bradburn" userId="S::jessica.bradburn@civitasacademy.co.uk::27a5e87a-ebec-4cd1-9a21-39b519a2ad19" providerId="AD" clId="Web-{86FE709C-1D90-43FC-8A7C-0FF4CCA13A45}" dt="2020-06-04T13:46:41.639" v="3377"/>
          <ac:spMkLst>
            <pc:docMk/>
            <pc:sldMk cId="4010271183" sldId="325"/>
            <ac:spMk id="36" creationId="{DBB05BAE-BBD3-4289-899F-A6851503C6B0}"/>
          </ac:spMkLst>
        </pc:spChg>
        <pc:spChg chg="add">
          <ac:chgData name="Jessica Bradburn" userId="S::jessica.bradburn@civitasacademy.co.uk::27a5e87a-ebec-4cd1-9a21-39b519a2ad19" providerId="AD" clId="Web-{86FE709C-1D90-43FC-8A7C-0FF4CCA13A45}" dt="2020-06-04T13:46:41.639" v="3377"/>
          <ac:spMkLst>
            <pc:docMk/>
            <pc:sldMk cId="4010271183" sldId="325"/>
            <ac:spMk id="38" creationId="{9874D11C-36F5-4BBE-A490-019A54E953B0}"/>
          </ac:spMkLst>
        </pc:spChg>
        <pc:grpChg chg="add">
          <ac:chgData name="Jessica Bradburn" userId="S::jessica.bradburn@civitasacademy.co.uk::27a5e87a-ebec-4cd1-9a21-39b519a2ad19" providerId="AD" clId="Web-{86FE709C-1D90-43FC-8A7C-0FF4CCA13A45}" dt="2020-06-04T13:46:41.639" v="3377"/>
          <ac:grpSpMkLst>
            <pc:docMk/>
            <pc:sldMk cId="4010271183" sldId="325"/>
            <ac:grpSpMk id="10" creationId="{10BE40E3-5550-4CDD-B4FD-387C33EBF157}"/>
          </ac:grpSpMkLst>
        </pc:grpChg>
        <pc:picChg chg="add del mod">
          <ac:chgData name="Jessica Bradburn" userId="S::jessica.bradburn@civitasacademy.co.uk::27a5e87a-ebec-4cd1-9a21-39b519a2ad19" providerId="AD" clId="Web-{86FE709C-1D90-43FC-8A7C-0FF4CCA13A45}" dt="2020-06-04T13:45:51.967" v="3374"/>
          <ac:picMkLst>
            <pc:docMk/>
            <pc:sldMk cId="4010271183" sldId="325"/>
            <ac:picMk id="4" creationId="{33BF2202-06A9-4CBC-A446-18841A5850AE}"/>
          </ac:picMkLst>
        </pc:picChg>
        <pc:picChg chg="add mod ord">
          <ac:chgData name="Jessica Bradburn" userId="S::jessica.bradburn@civitasacademy.co.uk::27a5e87a-ebec-4cd1-9a21-39b519a2ad19" providerId="AD" clId="Web-{86FE709C-1D90-43FC-8A7C-0FF4CCA13A45}" dt="2020-06-04T13:48:01.732" v="3414" actId="14100"/>
          <ac:picMkLst>
            <pc:docMk/>
            <pc:sldMk cId="4010271183" sldId="325"/>
            <ac:picMk id="5" creationId="{A844AC74-68CD-4E0E-A08F-E35C0B294C15}"/>
          </ac:picMkLst>
        </pc:picChg>
        <pc:cxnChg chg="add">
          <ac:chgData name="Jessica Bradburn" userId="S::jessica.bradburn@civitasacademy.co.uk::27a5e87a-ebec-4cd1-9a21-39b519a2ad19" providerId="AD" clId="Web-{86FE709C-1D90-43FC-8A7C-0FF4CCA13A45}" dt="2020-06-04T13:46:41.639" v="3377"/>
          <ac:cxnSpMkLst>
            <pc:docMk/>
            <pc:sldMk cId="4010271183" sldId="325"/>
            <ac:cxnSpMk id="22" creationId="{64FA5DFF-7FE6-4855-84E6-DFA78EE978BD}"/>
          </ac:cxnSpMkLst>
        </pc:cxnChg>
        <pc:cxnChg chg="add">
          <ac:chgData name="Jessica Bradburn" userId="S::jessica.bradburn@civitasacademy.co.uk::27a5e87a-ebec-4cd1-9a21-39b519a2ad19" providerId="AD" clId="Web-{86FE709C-1D90-43FC-8A7C-0FF4CCA13A45}" dt="2020-06-04T13:46:41.639" v="3377"/>
          <ac:cxnSpMkLst>
            <pc:docMk/>
            <pc:sldMk cId="4010271183" sldId="325"/>
            <ac:cxnSpMk id="24" creationId="{2AFD8CBA-54A3-4363-991B-B9C631BBFA74}"/>
          </ac:cxnSpMkLst>
        </pc:cxnChg>
      </pc:sldChg>
      <pc:sldChg chg="delSp del mod modClrScheme chgLayout">
        <pc:chgData name="Jessica Bradburn" userId="S::jessica.bradburn@civitasacademy.co.uk::27a5e87a-ebec-4cd1-9a21-39b519a2ad19" providerId="AD" clId="Web-{86FE709C-1D90-43FC-8A7C-0FF4CCA13A45}" dt="2020-06-04T12:12:37.150" v="1482"/>
        <pc:sldMkLst>
          <pc:docMk/>
          <pc:sldMk cId="439704313" sldId="326"/>
        </pc:sldMkLst>
        <pc:picChg chg="del">
          <ac:chgData name="Jessica Bradburn" userId="S::jessica.bradburn@civitasacademy.co.uk::27a5e87a-ebec-4cd1-9a21-39b519a2ad19" providerId="AD" clId="Web-{86FE709C-1D90-43FC-8A7C-0FF4CCA13A45}" dt="2020-06-04T12:09:25.620" v="1299"/>
          <ac:picMkLst>
            <pc:docMk/>
            <pc:sldMk cId="439704313" sldId="326"/>
            <ac:picMk id="5" creationId="{C9AE63E8-0BE4-47CE-BA9A-2EF47CBDD9C5}"/>
          </ac:picMkLst>
        </pc:picChg>
        <pc:picChg chg="del">
          <ac:chgData name="Jessica Bradburn" userId="S::jessica.bradburn@civitasacademy.co.uk::27a5e87a-ebec-4cd1-9a21-39b519a2ad19" providerId="AD" clId="Web-{86FE709C-1D90-43FC-8A7C-0FF4CCA13A45}" dt="2020-06-04T12:09:23.995" v="1298"/>
          <ac:picMkLst>
            <pc:docMk/>
            <pc:sldMk cId="439704313" sldId="326"/>
            <ac:picMk id="7" creationId="{BE8E8307-DAF2-48AD-8265-CB5503EC786A}"/>
          </ac:picMkLst>
        </pc:picChg>
      </pc:sldChg>
      <pc:sldChg chg="delSp del mod modClrScheme chgLayout">
        <pc:chgData name="Jessica Bradburn" userId="S::jessica.bradburn@civitasacademy.co.uk::27a5e87a-ebec-4cd1-9a21-39b519a2ad19" providerId="AD" clId="Web-{86FE709C-1D90-43FC-8A7C-0FF4CCA13A45}" dt="2020-06-04T12:12:39.979" v="1483"/>
        <pc:sldMkLst>
          <pc:docMk/>
          <pc:sldMk cId="3455284519" sldId="327"/>
        </pc:sldMkLst>
        <pc:picChg chg="del">
          <ac:chgData name="Jessica Bradburn" userId="S::jessica.bradburn@civitasacademy.co.uk::27a5e87a-ebec-4cd1-9a21-39b519a2ad19" providerId="AD" clId="Web-{86FE709C-1D90-43FC-8A7C-0FF4CCA13A45}" dt="2020-06-04T12:12:20.932" v="1480"/>
          <ac:picMkLst>
            <pc:docMk/>
            <pc:sldMk cId="3455284519" sldId="327"/>
            <ac:picMk id="4" creationId="{7DBEB930-B5FC-475B-8D81-BEEE058CF324}"/>
          </ac:picMkLst>
        </pc:picChg>
        <pc:picChg chg="del">
          <ac:chgData name="Jessica Bradburn" userId="S::jessica.bradburn@civitasacademy.co.uk::27a5e87a-ebec-4cd1-9a21-39b519a2ad19" providerId="AD" clId="Web-{86FE709C-1D90-43FC-8A7C-0FF4CCA13A45}" dt="2020-06-04T12:12:22.932" v="1481"/>
          <ac:picMkLst>
            <pc:docMk/>
            <pc:sldMk cId="3455284519" sldId="327"/>
            <ac:picMk id="6" creationId="{18AF59DE-DCE9-4DA6-8FAB-1481182598FB}"/>
          </ac:picMkLst>
        </pc:picChg>
      </pc:sldChg>
      <pc:sldChg chg="addSp delSp modSp del">
        <pc:chgData name="Jessica Bradburn" userId="S::jessica.bradburn@civitasacademy.co.uk::27a5e87a-ebec-4cd1-9a21-39b519a2ad19" providerId="AD" clId="Web-{86FE709C-1D90-43FC-8A7C-0FF4CCA13A45}" dt="2020-06-04T11:18:58.595" v="385"/>
        <pc:sldMkLst>
          <pc:docMk/>
          <pc:sldMk cId="1033819648" sldId="328"/>
        </pc:sldMkLst>
        <pc:spChg chg="add">
          <ac:chgData name="Jessica Bradburn" userId="S::jessica.bradburn@civitasacademy.co.uk::27a5e87a-ebec-4cd1-9a21-39b519a2ad19" providerId="AD" clId="Web-{86FE709C-1D90-43FC-8A7C-0FF4CCA13A45}" dt="2020-06-04T11:17:40.611" v="342"/>
          <ac:spMkLst>
            <pc:docMk/>
            <pc:sldMk cId="1033819648" sldId="328"/>
            <ac:spMk id="2" creationId="{8A347249-B009-478E-87E9-1A4DCE8C6DD5}"/>
          </ac:spMkLst>
        </pc:spChg>
        <pc:spChg chg="add del mod">
          <ac:chgData name="Jessica Bradburn" userId="S::jessica.bradburn@civitasacademy.co.uk::27a5e87a-ebec-4cd1-9a21-39b519a2ad19" providerId="AD" clId="Web-{86FE709C-1D90-43FC-8A7C-0FF4CCA13A45}" dt="2020-06-04T11:18:38.892" v="381"/>
          <ac:spMkLst>
            <pc:docMk/>
            <pc:sldMk cId="1033819648" sldId="328"/>
            <ac:spMk id="4" creationId="{9F54E3F4-58BC-4FFE-AE67-822C06A9EAE6}"/>
          </ac:spMkLst>
        </pc:spChg>
        <pc:spChg chg="add mod">
          <ac:chgData name="Jessica Bradburn" userId="S::jessica.bradburn@civitasacademy.co.uk::27a5e87a-ebec-4cd1-9a21-39b519a2ad19" providerId="AD" clId="Web-{86FE709C-1D90-43FC-8A7C-0FF4CCA13A45}" dt="2020-06-04T11:18:16.204" v="370"/>
          <ac:spMkLst>
            <pc:docMk/>
            <pc:sldMk cId="1033819648" sldId="328"/>
            <ac:spMk id="6" creationId="{A8860DD1-0039-4A77-9D65-8478BA9F6F80}"/>
          </ac:spMkLst>
        </pc:spChg>
        <pc:picChg chg="del">
          <ac:chgData name="Jessica Bradburn" userId="S::jessica.bradburn@civitasacademy.co.uk::27a5e87a-ebec-4cd1-9a21-39b519a2ad19" providerId="AD" clId="Web-{86FE709C-1D90-43FC-8A7C-0FF4CCA13A45}" dt="2020-06-04T11:16:35.627" v="335"/>
          <ac:picMkLst>
            <pc:docMk/>
            <pc:sldMk cId="1033819648" sldId="328"/>
            <ac:picMk id="3" creationId="{2E697052-B83C-4234-9E5E-36C209D2CFFD}"/>
          </ac:picMkLst>
        </pc:picChg>
        <pc:picChg chg="del">
          <ac:chgData name="Jessica Bradburn" userId="S::jessica.bradburn@civitasacademy.co.uk::27a5e87a-ebec-4cd1-9a21-39b519a2ad19" providerId="AD" clId="Web-{86FE709C-1D90-43FC-8A7C-0FF4CCA13A45}" dt="2020-06-04T11:16:37.611" v="336"/>
          <ac:picMkLst>
            <pc:docMk/>
            <pc:sldMk cId="1033819648" sldId="328"/>
            <ac:picMk id="5" creationId="{68B9C029-AB7C-43F7-AB61-D07BA16F57AC}"/>
          </ac:picMkLst>
        </pc:picChg>
      </pc:sldChg>
      <pc:sldChg chg="delSp del">
        <pc:chgData name="Jessica Bradburn" userId="S::jessica.bradburn@civitasacademy.co.uk::27a5e87a-ebec-4cd1-9a21-39b519a2ad19" providerId="AD" clId="Web-{86FE709C-1D90-43FC-8A7C-0FF4CCA13A45}" dt="2020-06-04T11:19:01.626" v="386"/>
        <pc:sldMkLst>
          <pc:docMk/>
          <pc:sldMk cId="146738826" sldId="329"/>
        </pc:sldMkLst>
        <pc:picChg chg="del">
          <ac:chgData name="Jessica Bradburn" userId="S::jessica.bradburn@civitasacademy.co.uk::27a5e87a-ebec-4cd1-9a21-39b519a2ad19" providerId="AD" clId="Web-{86FE709C-1D90-43FC-8A7C-0FF4CCA13A45}" dt="2020-06-04T11:16:42.408" v="337"/>
          <ac:picMkLst>
            <pc:docMk/>
            <pc:sldMk cId="146738826" sldId="329"/>
            <ac:picMk id="3" creationId="{C3B03468-9E05-4453-97EA-D7210157FF40}"/>
          </ac:picMkLst>
        </pc:picChg>
        <pc:picChg chg="del">
          <ac:chgData name="Jessica Bradburn" userId="S::jessica.bradburn@civitasacademy.co.uk::27a5e87a-ebec-4cd1-9a21-39b519a2ad19" providerId="AD" clId="Web-{86FE709C-1D90-43FC-8A7C-0FF4CCA13A45}" dt="2020-06-04T11:16:44.455" v="338"/>
          <ac:picMkLst>
            <pc:docMk/>
            <pc:sldMk cId="146738826" sldId="329"/>
            <ac:picMk id="5" creationId="{55424AD0-2534-4D62-8271-12AFFF800C03}"/>
          </ac:picMkLst>
        </pc:picChg>
      </pc:sldChg>
      <pc:sldChg chg="delSp del mod modClrScheme chgLayout">
        <pc:chgData name="Jessica Bradburn" userId="S::jessica.bradburn@civitasacademy.co.uk::27a5e87a-ebec-4cd1-9a21-39b519a2ad19" providerId="AD" clId="Web-{86FE709C-1D90-43FC-8A7C-0FF4CCA13A45}" dt="2020-06-04T12:10:43.932" v="1303"/>
        <pc:sldMkLst>
          <pc:docMk/>
          <pc:sldMk cId="1684404182" sldId="330"/>
        </pc:sldMkLst>
        <pc:picChg chg="del">
          <ac:chgData name="Jessica Bradburn" userId="S::jessica.bradburn@civitasacademy.co.uk::27a5e87a-ebec-4cd1-9a21-39b519a2ad19" providerId="AD" clId="Web-{86FE709C-1D90-43FC-8A7C-0FF4CCA13A45}" dt="2020-06-04T11:29:08.203" v="561"/>
          <ac:picMkLst>
            <pc:docMk/>
            <pc:sldMk cId="1684404182" sldId="330"/>
            <ac:picMk id="5" creationId="{193E9CEF-2167-4E04-A877-53F2D34A9738}"/>
          </ac:picMkLst>
        </pc:picChg>
        <pc:picChg chg="del">
          <ac:chgData name="Jessica Bradburn" userId="S::jessica.bradburn@civitasacademy.co.uk::27a5e87a-ebec-4cd1-9a21-39b519a2ad19" providerId="AD" clId="Web-{86FE709C-1D90-43FC-8A7C-0FF4CCA13A45}" dt="2020-06-04T11:29:06.750" v="560"/>
          <ac:picMkLst>
            <pc:docMk/>
            <pc:sldMk cId="1684404182" sldId="330"/>
            <ac:picMk id="7" creationId="{B9308D09-167E-43EC-98A5-92B27F065A5F}"/>
          </ac:picMkLst>
        </pc:picChg>
      </pc:sldChg>
      <pc:sldChg chg="del mod modClrScheme chgLayout">
        <pc:chgData name="Jessica Bradburn" userId="S::jessica.bradburn@civitasacademy.co.uk::27a5e87a-ebec-4cd1-9a21-39b519a2ad19" providerId="AD" clId="Web-{86FE709C-1D90-43FC-8A7C-0FF4CCA13A45}" dt="2020-06-04T12:12:42.713" v="1484"/>
        <pc:sldMkLst>
          <pc:docMk/>
          <pc:sldMk cId="417945049" sldId="331"/>
        </pc:sldMkLst>
      </pc:sldChg>
      <pc:sldChg chg="delSp del mod modClrScheme chgLayout">
        <pc:chgData name="Jessica Bradburn" userId="S::jessica.bradburn@civitasacademy.co.uk::27a5e87a-ebec-4cd1-9a21-39b519a2ad19" providerId="AD" clId="Web-{86FE709C-1D90-43FC-8A7C-0FF4CCA13A45}" dt="2020-06-04T12:10:47.370" v="1304"/>
        <pc:sldMkLst>
          <pc:docMk/>
          <pc:sldMk cId="2892940571" sldId="332"/>
        </pc:sldMkLst>
        <pc:picChg chg="del">
          <ac:chgData name="Jessica Bradburn" userId="S::jessica.bradburn@civitasacademy.co.uk::27a5e87a-ebec-4cd1-9a21-39b519a2ad19" providerId="AD" clId="Web-{86FE709C-1D90-43FC-8A7C-0FF4CCA13A45}" dt="2020-06-04T11:29:30.172" v="562"/>
          <ac:picMkLst>
            <pc:docMk/>
            <pc:sldMk cId="2892940571" sldId="332"/>
            <ac:picMk id="3" creationId="{0911D414-67A6-4217-8C48-6FA6720A5C7E}"/>
          </ac:picMkLst>
        </pc:picChg>
      </pc:sldChg>
      <pc:sldChg chg="del mod modClrScheme chgLayout">
        <pc:chgData name="Jessica Bradburn" userId="S::jessica.bradburn@civitasacademy.co.uk::27a5e87a-ebec-4cd1-9a21-39b519a2ad19" providerId="AD" clId="Web-{86FE709C-1D90-43FC-8A7C-0FF4CCA13A45}" dt="2020-06-04T12:12:45.572" v="1485"/>
        <pc:sldMkLst>
          <pc:docMk/>
          <pc:sldMk cId="1086104947" sldId="333"/>
        </pc:sldMkLst>
      </pc:sldChg>
      <pc:sldChg chg="del">
        <pc:chgData name="Jessica Bradburn" userId="S::jessica.bradburn@civitasacademy.co.uk::27a5e87a-ebec-4cd1-9a21-39b519a2ad19" providerId="AD" clId="Web-{86FE709C-1D90-43FC-8A7C-0FF4CCA13A45}" dt="2020-06-04T11:13:32.415" v="3"/>
        <pc:sldMkLst>
          <pc:docMk/>
          <pc:sldMk cId="3057360118" sldId="334"/>
        </pc:sldMkLst>
      </pc:sldChg>
      <pc:sldChg chg="addSp delSp modSp mod setBg modClrScheme delDesignElem chgLayout">
        <pc:chgData name="Jessica Bradburn" userId="S::jessica.bradburn@civitasacademy.co.uk::27a5e87a-ebec-4cd1-9a21-39b519a2ad19" providerId="AD" clId="Web-{86FE709C-1D90-43FC-8A7C-0FF4CCA13A45}" dt="2020-06-04T12:41:47.225" v="2096"/>
        <pc:sldMkLst>
          <pc:docMk/>
          <pc:sldMk cId="722192177" sldId="335"/>
        </pc:sldMkLst>
        <pc:spChg chg="add del mod">
          <ac:chgData name="Jessica Bradburn" userId="S::jessica.bradburn@civitasacademy.co.uk::27a5e87a-ebec-4cd1-9a21-39b519a2ad19" providerId="AD" clId="Web-{86FE709C-1D90-43FC-8A7C-0FF4CCA13A45}" dt="2020-06-04T12:26:58.945" v="1564"/>
          <ac:spMkLst>
            <pc:docMk/>
            <pc:sldMk cId="722192177" sldId="335"/>
            <ac:spMk id="2" creationId="{83FB7989-8E6D-4132-AFDE-39C20916ED5A}"/>
          </ac:spMkLst>
        </pc:spChg>
        <pc:spChg chg="add del">
          <ac:chgData name="Jessica Bradburn" userId="S::jessica.bradburn@civitasacademy.co.uk::27a5e87a-ebec-4cd1-9a21-39b519a2ad19" providerId="AD" clId="Web-{86FE709C-1D90-43FC-8A7C-0FF4CCA13A45}" dt="2020-06-04T11:55:47.137" v="1252"/>
          <ac:spMkLst>
            <pc:docMk/>
            <pc:sldMk cId="722192177" sldId="335"/>
            <ac:spMk id="5" creationId="{03E8462A-FEBA-4848-81CC-3F8DA3E477BE}"/>
          </ac:spMkLst>
        </pc:spChg>
        <pc:spChg chg="add del">
          <ac:chgData name="Jessica Bradburn" userId="S::jessica.bradburn@civitasacademy.co.uk::27a5e87a-ebec-4cd1-9a21-39b519a2ad19" providerId="AD" clId="Web-{86FE709C-1D90-43FC-8A7C-0FF4CCA13A45}" dt="2020-06-04T11:55:47.137" v="1252"/>
          <ac:spMkLst>
            <pc:docMk/>
            <pc:sldMk cId="722192177" sldId="335"/>
            <ac:spMk id="7" creationId="{7941F9B1-B01B-4A84-89D9-B169AEB4E456}"/>
          </ac:spMkLst>
        </pc:spChg>
        <pc:spChg chg="add del">
          <ac:chgData name="Jessica Bradburn" userId="S::jessica.bradburn@civitasacademy.co.uk::27a5e87a-ebec-4cd1-9a21-39b519a2ad19" providerId="AD" clId="Web-{86FE709C-1D90-43FC-8A7C-0FF4CCA13A45}" dt="2020-06-04T11:46:24.263" v="987"/>
          <ac:spMkLst>
            <pc:docMk/>
            <pc:sldMk cId="722192177" sldId="335"/>
            <ac:spMk id="8" creationId="{03E8462A-FEBA-4848-81CC-3F8DA3E477BE}"/>
          </ac:spMkLst>
        </pc:spChg>
        <pc:spChg chg="add del">
          <ac:chgData name="Jessica Bradburn" userId="S::jessica.bradburn@civitasacademy.co.uk::27a5e87a-ebec-4cd1-9a21-39b519a2ad19" providerId="AD" clId="Web-{86FE709C-1D90-43FC-8A7C-0FF4CCA13A45}" dt="2020-06-04T12:40:19.084" v="2033"/>
          <ac:spMkLst>
            <pc:docMk/>
            <pc:sldMk cId="722192177" sldId="335"/>
            <ac:spMk id="9" creationId="{03E8462A-FEBA-4848-81CC-3F8DA3E477BE}"/>
          </ac:spMkLst>
        </pc:spChg>
        <pc:spChg chg="add del">
          <ac:chgData name="Jessica Bradburn" userId="S::jessica.bradburn@civitasacademy.co.uk::27a5e87a-ebec-4cd1-9a21-39b519a2ad19" providerId="AD" clId="Web-{86FE709C-1D90-43FC-8A7C-0FF4CCA13A45}" dt="2020-06-04T11:46:24.263" v="987"/>
          <ac:spMkLst>
            <pc:docMk/>
            <pc:sldMk cId="722192177" sldId="335"/>
            <ac:spMk id="21" creationId="{7941F9B1-B01B-4A84-89D9-B169AEB4E456}"/>
          </ac:spMkLst>
        </pc:spChg>
        <pc:spChg chg="add del">
          <ac:chgData name="Jessica Bradburn" userId="S::jessica.bradburn@civitasacademy.co.uk::27a5e87a-ebec-4cd1-9a21-39b519a2ad19" providerId="AD" clId="Web-{86FE709C-1D90-43FC-8A7C-0FF4CCA13A45}" dt="2020-06-04T12:40:19.084" v="2033"/>
          <ac:spMkLst>
            <pc:docMk/>
            <pc:sldMk cId="722192177" sldId="335"/>
            <ac:spMk id="22" creationId="{7941F9B1-B01B-4A84-89D9-B169AEB4E456}"/>
          </ac:spMkLst>
        </pc:spChg>
        <pc:spChg chg="add del">
          <ac:chgData name="Jessica Bradburn" userId="S::jessica.bradburn@civitasacademy.co.uk::27a5e87a-ebec-4cd1-9a21-39b519a2ad19" providerId="AD" clId="Web-{86FE709C-1D90-43FC-8A7C-0FF4CCA13A45}" dt="2020-06-04T12:40:34.834" v="2035"/>
          <ac:spMkLst>
            <pc:docMk/>
            <pc:sldMk cId="722192177" sldId="335"/>
            <ac:spMk id="23" creationId="{03E8462A-FEBA-4848-81CC-3F8DA3E477BE}"/>
          </ac:spMkLst>
        </pc:spChg>
        <pc:spChg chg="add del">
          <ac:chgData name="Jessica Bradburn" userId="S::jessica.bradburn@civitasacademy.co.uk::27a5e87a-ebec-4cd1-9a21-39b519a2ad19" providerId="AD" clId="Web-{86FE709C-1D90-43FC-8A7C-0FF4CCA13A45}" dt="2020-06-04T12:40:34.834" v="2035"/>
          <ac:spMkLst>
            <pc:docMk/>
            <pc:sldMk cId="722192177" sldId="335"/>
            <ac:spMk id="25" creationId="{7941F9B1-B01B-4A84-89D9-B169AEB4E456}"/>
          </ac:spMkLst>
        </pc:spChg>
        <pc:spChg chg="add">
          <ac:chgData name="Jessica Bradburn" userId="S::jessica.bradburn@civitasacademy.co.uk::27a5e87a-ebec-4cd1-9a21-39b519a2ad19" providerId="AD" clId="Web-{86FE709C-1D90-43FC-8A7C-0FF4CCA13A45}" dt="2020-06-04T12:40:34.897" v="2036"/>
          <ac:spMkLst>
            <pc:docMk/>
            <pc:sldMk cId="722192177" sldId="335"/>
            <ac:spMk id="26" creationId="{03E8462A-FEBA-4848-81CC-3F8DA3E477BE}"/>
          </ac:spMkLst>
        </pc:spChg>
        <pc:spChg chg="add">
          <ac:chgData name="Jessica Bradburn" userId="S::jessica.bradburn@civitasacademy.co.uk::27a5e87a-ebec-4cd1-9a21-39b519a2ad19" providerId="AD" clId="Web-{86FE709C-1D90-43FC-8A7C-0FF4CCA13A45}" dt="2020-06-04T12:40:34.897" v="2036"/>
          <ac:spMkLst>
            <pc:docMk/>
            <pc:sldMk cId="722192177" sldId="335"/>
            <ac:spMk id="28" creationId="{7941F9B1-B01B-4A84-89D9-B169AEB4E456}"/>
          </ac:spMkLst>
        </pc:spChg>
        <pc:grpChg chg="add del">
          <ac:chgData name="Jessica Bradburn" userId="S::jessica.bradburn@civitasacademy.co.uk::27a5e87a-ebec-4cd1-9a21-39b519a2ad19" providerId="AD" clId="Web-{86FE709C-1D90-43FC-8A7C-0FF4CCA13A45}" dt="2020-06-04T11:55:47.137" v="1252"/>
          <ac:grpSpMkLst>
            <pc:docMk/>
            <pc:sldMk cId="722192177" sldId="335"/>
            <ac:grpSpMk id="6" creationId="{2109F83F-40FE-4DB3-84CC-09FB3340D06D}"/>
          </ac:grpSpMkLst>
        </pc:grpChg>
        <pc:grpChg chg="add del">
          <ac:chgData name="Jessica Bradburn" userId="S::jessica.bradburn@civitasacademy.co.uk::27a5e87a-ebec-4cd1-9a21-39b519a2ad19" providerId="AD" clId="Web-{86FE709C-1D90-43FC-8A7C-0FF4CCA13A45}" dt="2020-06-04T11:46:24.263" v="987"/>
          <ac:grpSpMkLst>
            <pc:docMk/>
            <pc:sldMk cId="722192177" sldId="335"/>
            <ac:grpSpMk id="10" creationId="{2109F83F-40FE-4DB3-84CC-09FB3340D06D}"/>
          </ac:grpSpMkLst>
        </pc:grpChg>
        <pc:grpChg chg="add del">
          <ac:chgData name="Jessica Bradburn" userId="S::jessica.bradburn@civitasacademy.co.uk::27a5e87a-ebec-4cd1-9a21-39b519a2ad19" providerId="AD" clId="Web-{86FE709C-1D90-43FC-8A7C-0FF4CCA13A45}" dt="2020-06-04T12:40:19.084" v="2033"/>
          <ac:grpSpMkLst>
            <pc:docMk/>
            <pc:sldMk cId="722192177" sldId="335"/>
            <ac:grpSpMk id="20" creationId="{2109F83F-40FE-4DB3-84CC-09FB3340D06D}"/>
          </ac:grpSpMkLst>
        </pc:grpChg>
        <pc:grpChg chg="add del">
          <ac:chgData name="Jessica Bradburn" userId="S::jessica.bradburn@civitasacademy.co.uk::27a5e87a-ebec-4cd1-9a21-39b519a2ad19" providerId="AD" clId="Web-{86FE709C-1D90-43FC-8A7C-0FF4CCA13A45}" dt="2020-06-04T12:40:34.834" v="2035"/>
          <ac:grpSpMkLst>
            <pc:docMk/>
            <pc:sldMk cId="722192177" sldId="335"/>
            <ac:grpSpMk id="24" creationId="{2109F83F-40FE-4DB3-84CC-09FB3340D06D}"/>
          </ac:grpSpMkLst>
        </pc:grpChg>
        <pc:grpChg chg="add">
          <ac:chgData name="Jessica Bradburn" userId="S::jessica.bradburn@civitasacademy.co.uk::27a5e87a-ebec-4cd1-9a21-39b519a2ad19" providerId="AD" clId="Web-{86FE709C-1D90-43FC-8A7C-0FF4CCA13A45}" dt="2020-06-04T12:40:34.897" v="2036"/>
          <ac:grpSpMkLst>
            <pc:docMk/>
            <pc:sldMk cId="722192177" sldId="335"/>
            <ac:grpSpMk id="27" creationId="{2109F83F-40FE-4DB3-84CC-09FB3340D06D}"/>
          </ac:grpSpMkLst>
        </pc:grpChg>
        <pc:graphicFrameChg chg="mod modGraphic">
          <ac:chgData name="Jessica Bradburn" userId="S::jessica.bradburn@civitasacademy.co.uk::27a5e87a-ebec-4cd1-9a21-39b519a2ad19" providerId="AD" clId="Web-{86FE709C-1D90-43FC-8A7C-0FF4CCA13A45}" dt="2020-06-04T12:41:47.225" v="2096"/>
          <ac:graphicFrameMkLst>
            <pc:docMk/>
            <pc:sldMk cId="722192177" sldId="335"/>
            <ac:graphicFrameMk id="3" creationId="{D5CD89AB-1246-4C36-86E8-E6DF5E05B292}"/>
          </ac:graphicFrameMkLst>
        </pc:graphicFrameChg>
      </pc:sldChg>
      <pc:sldChg chg="del">
        <pc:chgData name="Jessica Bradburn" userId="S::jessica.bradburn@civitasacademy.co.uk::27a5e87a-ebec-4cd1-9a21-39b519a2ad19" providerId="AD" clId="Web-{86FE709C-1D90-43FC-8A7C-0FF4CCA13A45}" dt="2020-06-04T11:37:28.296" v="812"/>
        <pc:sldMkLst>
          <pc:docMk/>
          <pc:sldMk cId="3529095586" sldId="336"/>
        </pc:sldMkLst>
      </pc:sldChg>
      <pc:sldChg chg="addSp delSp modSp new mod setBg modClrScheme setClrOvrMap chgLayout">
        <pc:chgData name="Jessica Bradburn" userId="S::jessica.bradburn@civitasacademy.co.uk::27a5e87a-ebec-4cd1-9a21-39b519a2ad19" providerId="AD" clId="Web-{86FE709C-1D90-43FC-8A7C-0FF4CCA13A45}" dt="2020-06-04T13:34:49.421" v="3058" actId="20577"/>
        <pc:sldMkLst>
          <pc:docMk/>
          <pc:sldMk cId="3404336415" sldId="337"/>
        </pc:sldMkLst>
        <pc:spChg chg="mod ord">
          <ac:chgData name="Jessica Bradburn" userId="S::jessica.bradburn@civitasacademy.co.uk::27a5e87a-ebec-4cd1-9a21-39b519a2ad19" providerId="AD" clId="Web-{86FE709C-1D90-43FC-8A7C-0FF4CCA13A45}" dt="2020-06-04T12:58:51.691" v="2125" actId="1076"/>
          <ac:spMkLst>
            <pc:docMk/>
            <pc:sldMk cId="3404336415" sldId="337"/>
            <ac:spMk id="2" creationId="{795F2792-CD35-438F-A767-325059F89CEC}"/>
          </ac:spMkLst>
        </pc:spChg>
        <pc:spChg chg="add mod">
          <ac:chgData name="Jessica Bradburn" userId="S::jessica.bradburn@civitasacademy.co.uk::27a5e87a-ebec-4cd1-9a21-39b519a2ad19" providerId="AD" clId="Web-{86FE709C-1D90-43FC-8A7C-0FF4CCA13A45}" dt="2020-06-04T13:34:49.421" v="3058" actId="20577"/>
          <ac:spMkLst>
            <pc:docMk/>
            <pc:sldMk cId="3404336415" sldId="337"/>
            <ac:spMk id="3" creationId="{F3373E61-1A96-4E81-9C6B-988E96ECF06A}"/>
          </ac:spMkLst>
        </pc:spChg>
        <pc:spChg chg="add del mod">
          <ac:chgData name="Jessica Bradburn" userId="S::jessica.bradburn@civitasacademy.co.uk::27a5e87a-ebec-4cd1-9a21-39b519a2ad19" providerId="AD" clId="Web-{86FE709C-1D90-43FC-8A7C-0FF4CCA13A45}" dt="2020-06-04T12:26:58.945" v="1564"/>
          <ac:spMkLst>
            <pc:docMk/>
            <pc:sldMk cId="3404336415" sldId="337"/>
            <ac:spMk id="5" creationId="{18DF4559-13B6-485A-89AD-37E21EAFC169}"/>
          </ac:spMkLst>
        </pc:spChg>
        <pc:spChg chg="add del">
          <ac:chgData name="Jessica Bradburn" userId="S::jessica.bradburn@civitasacademy.co.uk::27a5e87a-ebec-4cd1-9a21-39b519a2ad19" providerId="AD" clId="Web-{86FE709C-1D90-43FC-8A7C-0FF4CCA13A45}" dt="2020-06-04T12:07:30.042" v="1287"/>
          <ac:spMkLst>
            <pc:docMk/>
            <pc:sldMk cId="3404336415" sldId="337"/>
            <ac:spMk id="21" creationId="{3BCB5F6A-9EB0-40B0-9D13-3023E9A20508}"/>
          </ac:spMkLst>
        </pc:spChg>
        <pc:spChg chg="add del">
          <ac:chgData name="Jessica Bradburn" userId="S::jessica.bradburn@civitasacademy.co.uk::27a5e87a-ebec-4cd1-9a21-39b519a2ad19" providerId="AD" clId="Web-{86FE709C-1D90-43FC-8A7C-0FF4CCA13A45}" dt="2020-06-04T12:58:40.629" v="2124"/>
          <ac:spMkLst>
            <pc:docMk/>
            <pc:sldMk cId="3404336415" sldId="337"/>
            <ac:spMk id="38" creationId="{3BCB5F6A-9EB0-40B0-9D13-3023E9A20508}"/>
          </ac:spMkLst>
        </pc:spChg>
        <pc:spChg chg="add">
          <ac:chgData name="Jessica Bradburn" userId="S::jessica.bradburn@civitasacademy.co.uk::27a5e87a-ebec-4cd1-9a21-39b519a2ad19" providerId="AD" clId="Web-{86FE709C-1D90-43FC-8A7C-0FF4CCA13A45}" dt="2020-06-04T12:58:40.629" v="2124"/>
          <ac:spMkLst>
            <pc:docMk/>
            <pc:sldMk cId="3404336415" sldId="337"/>
            <ac:spMk id="59" creationId="{3F088236-D655-4F88-B238-E16762358025}"/>
          </ac:spMkLst>
        </pc:spChg>
        <pc:spChg chg="add">
          <ac:chgData name="Jessica Bradburn" userId="S::jessica.bradburn@civitasacademy.co.uk::27a5e87a-ebec-4cd1-9a21-39b519a2ad19" providerId="AD" clId="Web-{86FE709C-1D90-43FC-8A7C-0FF4CCA13A45}" dt="2020-06-04T12:58:40.629" v="2124"/>
          <ac:spMkLst>
            <pc:docMk/>
            <pc:sldMk cId="3404336415" sldId="337"/>
            <ac:spMk id="61" creationId="{3DAC0C92-199E-475C-9390-119A9B027276}"/>
          </ac:spMkLst>
        </pc:spChg>
        <pc:spChg chg="add">
          <ac:chgData name="Jessica Bradburn" userId="S::jessica.bradburn@civitasacademy.co.uk::27a5e87a-ebec-4cd1-9a21-39b519a2ad19" providerId="AD" clId="Web-{86FE709C-1D90-43FC-8A7C-0FF4CCA13A45}" dt="2020-06-04T12:58:40.629" v="2124"/>
          <ac:spMkLst>
            <pc:docMk/>
            <pc:sldMk cId="3404336415" sldId="337"/>
            <ac:spMk id="63" creationId="{C4CFB339-0ED8-4FE2-9EF1-6D1375B8499B}"/>
          </ac:spMkLst>
        </pc:spChg>
        <pc:spChg chg="add">
          <ac:chgData name="Jessica Bradburn" userId="S::jessica.bradburn@civitasacademy.co.uk::27a5e87a-ebec-4cd1-9a21-39b519a2ad19" providerId="AD" clId="Web-{86FE709C-1D90-43FC-8A7C-0FF4CCA13A45}" dt="2020-06-04T12:58:40.629" v="2124"/>
          <ac:spMkLst>
            <pc:docMk/>
            <pc:sldMk cId="3404336415" sldId="337"/>
            <ac:spMk id="65" creationId="{31896C80-2069-4431-9C19-83B913734490}"/>
          </ac:spMkLst>
        </pc:spChg>
        <pc:spChg chg="add">
          <ac:chgData name="Jessica Bradburn" userId="S::jessica.bradburn@civitasacademy.co.uk::27a5e87a-ebec-4cd1-9a21-39b519a2ad19" providerId="AD" clId="Web-{86FE709C-1D90-43FC-8A7C-0FF4CCA13A45}" dt="2020-06-04T12:58:40.629" v="2124"/>
          <ac:spMkLst>
            <pc:docMk/>
            <pc:sldMk cId="3404336415" sldId="337"/>
            <ac:spMk id="67" creationId="{BF120A21-0841-4823-B0C4-28AEBCEF9B78}"/>
          </ac:spMkLst>
        </pc:spChg>
        <pc:spChg chg="add">
          <ac:chgData name="Jessica Bradburn" userId="S::jessica.bradburn@civitasacademy.co.uk::27a5e87a-ebec-4cd1-9a21-39b519a2ad19" providerId="AD" clId="Web-{86FE709C-1D90-43FC-8A7C-0FF4CCA13A45}" dt="2020-06-04T12:58:40.629" v="2124"/>
          <ac:spMkLst>
            <pc:docMk/>
            <pc:sldMk cId="3404336415" sldId="337"/>
            <ac:spMk id="69" creationId="{DBB05BAE-BBD3-4289-899F-A6851503C6B0}"/>
          </ac:spMkLst>
        </pc:spChg>
        <pc:spChg chg="add">
          <ac:chgData name="Jessica Bradburn" userId="S::jessica.bradburn@civitasacademy.co.uk::27a5e87a-ebec-4cd1-9a21-39b519a2ad19" providerId="AD" clId="Web-{86FE709C-1D90-43FC-8A7C-0FF4CCA13A45}" dt="2020-06-04T12:58:40.629" v="2124"/>
          <ac:spMkLst>
            <pc:docMk/>
            <pc:sldMk cId="3404336415" sldId="337"/>
            <ac:spMk id="71" creationId="{9874D11C-36F5-4BBE-A490-019A54E953B0}"/>
          </ac:spMkLst>
        </pc:spChg>
        <pc:grpChg chg="add del">
          <ac:chgData name="Jessica Bradburn" userId="S::jessica.bradburn@civitasacademy.co.uk::27a5e87a-ebec-4cd1-9a21-39b519a2ad19" providerId="AD" clId="Web-{86FE709C-1D90-43FC-8A7C-0FF4CCA13A45}" dt="2020-06-04T12:07:30.042" v="1287"/>
          <ac:grpSpMkLst>
            <pc:docMk/>
            <pc:sldMk cId="3404336415" sldId="337"/>
            <ac:grpSpMk id="9" creationId="{10BE40E3-5550-4CDD-B4FD-387C33EBF157}"/>
          </ac:grpSpMkLst>
        </pc:grpChg>
        <pc:grpChg chg="add del">
          <ac:chgData name="Jessica Bradburn" userId="S::jessica.bradburn@civitasacademy.co.uk::27a5e87a-ebec-4cd1-9a21-39b519a2ad19" providerId="AD" clId="Web-{86FE709C-1D90-43FC-8A7C-0FF4CCA13A45}" dt="2020-06-04T12:58:40.629" v="2124"/>
          <ac:grpSpMkLst>
            <pc:docMk/>
            <pc:sldMk cId="3404336415" sldId="337"/>
            <ac:grpSpMk id="26" creationId="{10BE40E3-5550-4CDD-B4FD-387C33EBF157}"/>
          </ac:grpSpMkLst>
        </pc:grpChg>
        <pc:grpChg chg="add">
          <ac:chgData name="Jessica Bradburn" userId="S::jessica.bradburn@civitasacademy.co.uk::27a5e87a-ebec-4cd1-9a21-39b519a2ad19" providerId="AD" clId="Web-{86FE709C-1D90-43FC-8A7C-0FF4CCA13A45}" dt="2020-06-04T12:58:40.629" v="2124"/>
          <ac:grpSpMkLst>
            <pc:docMk/>
            <pc:sldMk cId="3404336415" sldId="337"/>
            <ac:grpSpMk id="43" creationId="{10BE40E3-5550-4CDD-B4FD-387C33EBF157}"/>
          </ac:grpSpMkLst>
        </pc:grpChg>
        <pc:picChg chg="add mod ord">
          <ac:chgData name="Jessica Bradburn" userId="S::jessica.bradburn@civitasacademy.co.uk::27a5e87a-ebec-4cd1-9a21-39b519a2ad19" providerId="AD" clId="Web-{86FE709C-1D90-43FC-8A7C-0FF4CCA13A45}" dt="2020-06-04T12:58:40.629" v="2124"/>
          <ac:picMkLst>
            <pc:docMk/>
            <pc:sldMk cId="3404336415" sldId="337"/>
            <ac:picMk id="4" creationId="{F62EB085-D824-4E28-937B-327A56609E33}"/>
          </ac:picMkLst>
        </pc:picChg>
        <pc:picChg chg="add">
          <ac:chgData name="Jessica Bradburn" userId="S::jessica.bradburn@civitasacademy.co.uk::27a5e87a-ebec-4cd1-9a21-39b519a2ad19" providerId="AD" clId="Web-{86FE709C-1D90-43FC-8A7C-0FF4CCA13A45}" dt="2020-06-04T12:58:27.363" v="2123"/>
          <ac:picMkLst>
            <pc:docMk/>
            <pc:sldMk cId="3404336415" sldId="337"/>
            <ac:picMk id="6" creationId="{8787E827-FD14-4896-87D1-94A593DCA244}"/>
          </ac:picMkLst>
        </pc:picChg>
        <pc:cxnChg chg="add">
          <ac:chgData name="Jessica Bradburn" userId="S::jessica.bradburn@civitasacademy.co.uk::27a5e87a-ebec-4cd1-9a21-39b519a2ad19" providerId="AD" clId="Web-{86FE709C-1D90-43FC-8A7C-0FF4CCA13A45}" dt="2020-06-04T12:58:40.629" v="2124"/>
          <ac:cxnSpMkLst>
            <pc:docMk/>
            <pc:sldMk cId="3404336415" sldId="337"/>
            <ac:cxnSpMk id="55" creationId="{64FA5DFF-7FE6-4855-84E6-DFA78EE978BD}"/>
          </ac:cxnSpMkLst>
        </pc:cxnChg>
        <pc:cxnChg chg="add">
          <ac:chgData name="Jessica Bradburn" userId="S::jessica.bradburn@civitasacademy.co.uk::27a5e87a-ebec-4cd1-9a21-39b519a2ad19" providerId="AD" clId="Web-{86FE709C-1D90-43FC-8A7C-0FF4CCA13A45}" dt="2020-06-04T12:58:40.629" v="2124"/>
          <ac:cxnSpMkLst>
            <pc:docMk/>
            <pc:sldMk cId="3404336415" sldId="337"/>
            <ac:cxnSpMk id="57" creationId="{2AFD8CBA-54A3-4363-991B-B9C631BBFA74}"/>
          </ac:cxnSpMkLst>
        </pc:cxnChg>
      </pc:sldChg>
      <pc:sldChg chg="addSp delSp modSp new mod setBg modClrScheme chgLayout">
        <pc:chgData name="Jessica Bradburn" userId="S::jessica.bradburn@civitasacademy.co.uk::27a5e87a-ebec-4cd1-9a21-39b519a2ad19" providerId="AD" clId="Web-{86FE709C-1D90-43FC-8A7C-0FF4CCA13A45}" dt="2020-06-04T12:58:14.785" v="2121"/>
        <pc:sldMkLst>
          <pc:docMk/>
          <pc:sldMk cId="3163665945" sldId="338"/>
        </pc:sldMkLst>
        <pc:spChg chg="mod ord">
          <ac:chgData name="Jessica Bradburn" userId="S::jessica.bradburn@civitasacademy.co.uk::27a5e87a-ebec-4cd1-9a21-39b519a2ad19" providerId="AD" clId="Web-{86FE709C-1D90-43FC-8A7C-0FF4CCA13A45}" dt="2020-06-04T12:57:49.270" v="2120"/>
          <ac:spMkLst>
            <pc:docMk/>
            <pc:sldMk cId="3163665945" sldId="338"/>
            <ac:spMk id="2" creationId="{B3CFC890-600E-49CC-B42C-35DEF0E103AA}"/>
          </ac:spMkLst>
        </pc:spChg>
        <pc:spChg chg="add mod">
          <ac:chgData name="Jessica Bradburn" userId="S::jessica.bradburn@civitasacademy.co.uk::27a5e87a-ebec-4cd1-9a21-39b519a2ad19" providerId="AD" clId="Web-{86FE709C-1D90-43FC-8A7C-0FF4CCA13A45}" dt="2020-06-04T12:57:49.270" v="2120"/>
          <ac:spMkLst>
            <pc:docMk/>
            <pc:sldMk cId="3163665945" sldId="338"/>
            <ac:spMk id="3" creationId="{23B7B37B-BE9F-4940-8D02-BBB75DD826F3}"/>
          </ac:spMkLst>
        </pc:spChg>
        <pc:spChg chg="add del mod">
          <ac:chgData name="Jessica Bradburn" userId="S::jessica.bradburn@civitasacademy.co.uk::27a5e87a-ebec-4cd1-9a21-39b519a2ad19" providerId="AD" clId="Web-{86FE709C-1D90-43FC-8A7C-0FF4CCA13A45}" dt="2020-06-04T12:26:58.945" v="1564"/>
          <ac:spMkLst>
            <pc:docMk/>
            <pc:sldMk cId="3163665945" sldId="338"/>
            <ac:spMk id="4" creationId="{A91E2B7A-957C-4594-B86E-CF460FC2080C}"/>
          </ac:spMkLst>
        </pc:spChg>
        <pc:spChg chg="add del">
          <ac:chgData name="Jessica Bradburn" userId="S::jessica.bradburn@civitasacademy.co.uk::27a5e87a-ebec-4cd1-9a21-39b519a2ad19" providerId="AD" clId="Web-{86FE709C-1D90-43FC-8A7C-0FF4CCA13A45}" dt="2020-06-04T12:57:49.254" v="2119"/>
          <ac:spMkLst>
            <pc:docMk/>
            <pc:sldMk cId="3163665945" sldId="338"/>
            <ac:spMk id="6" creationId="{603AE127-802C-459A-A612-DB85B67F0DC0}"/>
          </ac:spMkLst>
        </pc:spChg>
        <pc:spChg chg="add del">
          <ac:chgData name="Jessica Bradburn" userId="S::jessica.bradburn@civitasacademy.co.uk::27a5e87a-ebec-4cd1-9a21-39b519a2ad19" providerId="AD" clId="Web-{86FE709C-1D90-43FC-8A7C-0FF4CCA13A45}" dt="2020-06-04T12:57:49.254" v="2119"/>
          <ac:spMkLst>
            <pc:docMk/>
            <pc:sldMk cId="3163665945" sldId="338"/>
            <ac:spMk id="22" creationId="{9323D83D-50D6-4040-A58B-FCEA340F886A}"/>
          </ac:spMkLst>
        </pc:spChg>
        <pc:spChg chg="add del">
          <ac:chgData name="Jessica Bradburn" userId="S::jessica.bradburn@civitasacademy.co.uk::27a5e87a-ebec-4cd1-9a21-39b519a2ad19" providerId="AD" clId="Web-{86FE709C-1D90-43FC-8A7C-0FF4CCA13A45}" dt="2020-06-04T12:57:49.254" v="2119"/>
          <ac:spMkLst>
            <pc:docMk/>
            <pc:sldMk cId="3163665945" sldId="338"/>
            <ac:spMk id="26" creationId="{F10FD715-4DCE-4779-B634-EC78315EA213}"/>
          </ac:spMkLst>
        </pc:spChg>
        <pc:grpChg chg="add del">
          <ac:chgData name="Jessica Bradburn" userId="S::jessica.bradburn@civitasacademy.co.uk::27a5e87a-ebec-4cd1-9a21-39b519a2ad19" providerId="AD" clId="Web-{86FE709C-1D90-43FC-8A7C-0FF4CCA13A45}" dt="2020-06-04T12:57:49.254" v="2119"/>
          <ac:grpSpMkLst>
            <pc:docMk/>
            <pc:sldMk cId="3163665945" sldId="338"/>
            <ac:grpSpMk id="5" creationId="{09EA7EA7-74F5-4EE2-8E3D-1A10308259D7}"/>
          </ac:grpSpMkLst>
        </pc:grpChg>
        <pc:grpChg chg="add">
          <ac:chgData name="Jessica Bradburn" userId="S::jessica.bradburn@civitasacademy.co.uk::27a5e87a-ebec-4cd1-9a21-39b519a2ad19" providerId="AD" clId="Web-{86FE709C-1D90-43FC-8A7C-0FF4CCA13A45}" dt="2020-06-04T12:57:49.270" v="2120"/>
          <ac:grpSpMkLst>
            <pc:docMk/>
            <pc:sldMk cId="3163665945" sldId="338"/>
            <ac:grpSpMk id="7" creationId="{09EA7EA7-74F5-4EE2-8E3D-1A10308259D7}"/>
          </ac:grpSpMkLst>
        </pc:grpChg>
        <pc:grpChg chg="add del">
          <ac:chgData name="Jessica Bradburn" userId="S::jessica.bradburn@civitasacademy.co.uk::27a5e87a-ebec-4cd1-9a21-39b519a2ad19" providerId="AD" clId="Web-{86FE709C-1D90-43FC-8A7C-0FF4CCA13A45}" dt="2020-06-04T12:57:42.754" v="2117"/>
          <ac:grpSpMkLst>
            <pc:docMk/>
            <pc:sldMk cId="3163665945" sldId="338"/>
            <ac:grpSpMk id="8" creationId="{09EA7EA7-74F5-4EE2-8E3D-1A10308259D7}"/>
          </ac:grpSpMkLst>
        </pc:grpChg>
        <pc:picChg chg="add">
          <ac:chgData name="Jessica Bradburn" userId="S::jessica.bradburn@civitasacademy.co.uk::27a5e87a-ebec-4cd1-9a21-39b519a2ad19" providerId="AD" clId="Web-{86FE709C-1D90-43FC-8A7C-0FF4CCA13A45}" dt="2020-06-04T12:58:14.785" v="2121"/>
          <ac:picMkLst>
            <pc:docMk/>
            <pc:sldMk cId="3163665945" sldId="338"/>
            <ac:picMk id="21" creationId="{DCE31F94-2AC4-4FEF-B6A1-DB64330F0996}"/>
          </ac:picMkLst>
        </pc:picChg>
        <pc:cxnChg chg="add">
          <ac:chgData name="Jessica Bradburn" userId="S::jessica.bradburn@civitasacademy.co.uk::27a5e87a-ebec-4cd1-9a21-39b519a2ad19" providerId="AD" clId="Web-{86FE709C-1D90-43FC-8A7C-0FF4CCA13A45}" dt="2020-06-04T12:57:49.270" v="2120"/>
          <ac:cxnSpMkLst>
            <pc:docMk/>
            <pc:sldMk cId="3163665945" sldId="338"/>
            <ac:cxnSpMk id="19" creationId="{0B5F7E3B-C5F1-40E0-A491-558BAFBC1127}"/>
          </ac:cxnSpMkLst>
        </pc:cxnChg>
        <pc:cxnChg chg="add del">
          <ac:chgData name="Jessica Bradburn" userId="S::jessica.bradburn@civitasacademy.co.uk::27a5e87a-ebec-4cd1-9a21-39b519a2ad19" providerId="AD" clId="Web-{86FE709C-1D90-43FC-8A7C-0FF4CCA13A45}" dt="2020-06-04T12:57:42.754" v="2117"/>
          <ac:cxnSpMkLst>
            <pc:docMk/>
            <pc:sldMk cId="3163665945" sldId="338"/>
            <ac:cxnSpMk id="20" creationId="{0B5F7E3B-C5F1-40E0-A491-558BAFBC1127}"/>
          </ac:cxnSpMkLst>
        </pc:cxnChg>
        <pc:cxnChg chg="add del">
          <ac:chgData name="Jessica Bradburn" userId="S::jessica.bradburn@civitasacademy.co.uk::27a5e87a-ebec-4cd1-9a21-39b519a2ad19" providerId="AD" clId="Web-{86FE709C-1D90-43FC-8A7C-0FF4CCA13A45}" dt="2020-06-04T12:57:49.254" v="2119"/>
          <ac:cxnSpMkLst>
            <pc:docMk/>
            <pc:sldMk cId="3163665945" sldId="338"/>
            <ac:cxnSpMk id="24" creationId="{1A1FE6BB-DFB2-4080-9B5E-076EF5DDE67B}"/>
          </ac:cxnSpMkLst>
        </pc:cxnChg>
      </pc:sldChg>
      <pc:sldChg chg="addSp delSp modSp new mod setBg modClrScheme chgLayout">
        <pc:chgData name="Jessica Bradburn" userId="S::jessica.bradburn@civitasacademy.co.uk::27a5e87a-ebec-4cd1-9a21-39b519a2ad19" providerId="AD" clId="Web-{86FE709C-1D90-43FC-8A7C-0FF4CCA13A45}" dt="2020-06-04T12:56:56.317" v="2115"/>
        <pc:sldMkLst>
          <pc:docMk/>
          <pc:sldMk cId="542153802" sldId="339"/>
        </pc:sldMkLst>
        <pc:spChg chg="mod ord">
          <ac:chgData name="Jessica Bradburn" userId="S::jessica.bradburn@civitasacademy.co.uk::27a5e87a-ebec-4cd1-9a21-39b519a2ad19" providerId="AD" clId="Web-{86FE709C-1D90-43FC-8A7C-0FF4CCA13A45}" dt="2020-06-04T12:56:56.317" v="2115"/>
          <ac:spMkLst>
            <pc:docMk/>
            <pc:sldMk cId="542153802" sldId="339"/>
            <ac:spMk id="2" creationId="{F68B8FAE-635E-4757-863C-B64016314F53}"/>
          </ac:spMkLst>
        </pc:spChg>
        <pc:spChg chg="add mod">
          <ac:chgData name="Jessica Bradburn" userId="S::jessica.bradburn@civitasacademy.co.uk::27a5e87a-ebec-4cd1-9a21-39b519a2ad19" providerId="AD" clId="Web-{86FE709C-1D90-43FC-8A7C-0FF4CCA13A45}" dt="2020-06-04T12:56:56.317" v="2115"/>
          <ac:spMkLst>
            <pc:docMk/>
            <pc:sldMk cId="542153802" sldId="339"/>
            <ac:spMk id="4" creationId="{032E7C7B-E1FF-4619-8E3C-BDA2CAD0D6C3}"/>
          </ac:spMkLst>
        </pc:spChg>
        <pc:spChg chg="add del mod">
          <ac:chgData name="Jessica Bradburn" userId="S::jessica.bradburn@civitasacademy.co.uk::27a5e87a-ebec-4cd1-9a21-39b519a2ad19" providerId="AD" clId="Web-{86FE709C-1D90-43FC-8A7C-0FF4CCA13A45}" dt="2020-06-04T12:26:56.664" v="1563"/>
          <ac:spMkLst>
            <pc:docMk/>
            <pc:sldMk cId="542153802" sldId="339"/>
            <ac:spMk id="5" creationId="{676B72E8-5F2D-4BA3-8861-3374226A7A65}"/>
          </ac:spMkLst>
        </pc:spChg>
        <pc:spChg chg="add del">
          <ac:chgData name="Jessica Bradburn" userId="S::jessica.bradburn@civitasacademy.co.uk::27a5e87a-ebec-4cd1-9a21-39b519a2ad19" providerId="AD" clId="Web-{86FE709C-1D90-43FC-8A7C-0FF4CCA13A45}" dt="2020-06-04T12:56:56.317" v="2115"/>
          <ac:spMkLst>
            <pc:docMk/>
            <pc:sldMk cId="542153802" sldId="339"/>
            <ac:spMk id="24" creationId="{603AE127-802C-459A-A612-DB85B67F0DC0}"/>
          </ac:spMkLst>
        </pc:spChg>
        <pc:spChg chg="add del">
          <ac:chgData name="Jessica Bradburn" userId="S::jessica.bradburn@civitasacademy.co.uk::27a5e87a-ebec-4cd1-9a21-39b519a2ad19" providerId="AD" clId="Web-{86FE709C-1D90-43FC-8A7C-0FF4CCA13A45}" dt="2020-06-04T12:56:56.317" v="2115"/>
          <ac:spMkLst>
            <pc:docMk/>
            <pc:sldMk cId="542153802" sldId="339"/>
            <ac:spMk id="26" creationId="{9323D83D-50D6-4040-A58B-FCEA340F886A}"/>
          </ac:spMkLst>
        </pc:spChg>
        <pc:spChg chg="add del">
          <ac:chgData name="Jessica Bradburn" userId="S::jessica.bradburn@civitasacademy.co.uk::27a5e87a-ebec-4cd1-9a21-39b519a2ad19" providerId="AD" clId="Web-{86FE709C-1D90-43FC-8A7C-0FF4CCA13A45}" dt="2020-06-04T12:56:56.317" v="2115"/>
          <ac:spMkLst>
            <pc:docMk/>
            <pc:sldMk cId="542153802" sldId="339"/>
            <ac:spMk id="30" creationId="{F10FD715-4DCE-4779-B634-EC78315EA213}"/>
          </ac:spMkLst>
        </pc:spChg>
        <pc:grpChg chg="add del">
          <ac:chgData name="Jessica Bradburn" userId="S::jessica.bradburn@civitasacademy.co.uk::27a5e87a-ebec-4cd1-9a21-39b519a2ad19" providerId="AD" clId="Web-{86FE709C-1D90-43FC-8A7C-0FF4CCA13A45}" dt="2020-06-04T12:56:56.317" v="2115"/>
          <ac:grpSpMkLst>
            <pc:docMk/>
            <pc:sldMk cId="542153802" sldId="339"/>
            <ac:grpSpMk id="12" creationId="{09EA7EA7-74F5-4EE2-8E3D-1A10308259D7}"/>
          </ac:grpSpMkLst>
        </pc:grpChg>
        <pc:grpChg chg="add">
          <ac:chgData name="Jessica Bradburn" userId="S::jessica.bradburn@civitasacademy.co.uk::27a5e87a-ebec-4cd1-9a21-39b519a2ad19" providerId="AD" clId="Web-{86FE709C-1D90-43FC-8A7C-0FF4CCA13A45}" dt="2020-06-04T12:56:56.317" v="2115"/>
          <ac:grpSpMkLst>
            <pc:docMk/>
            <pc:sldMk cId="542153802" sldId="339"/>
            <ac:grpSpMk id="35" creationId="{09EA7EA7-74F5-4EE2-8E3D-1A10308259D7}"/>
          </ac:grpSpMkLst>
        </pc:grpChg>
        <pc:picChg chg="add">
          <ac:chgData name="Jessica Bradburn" userId="S::jessica.bradburn@civitasacademy.co.uk::27a5e87a-ebec-4cd1-9a21-39b519a2ad19" providerId="AD" clId="Web-{86FE709C-1D90-43FC-8A7C-0FF4CCA13A45}" dt="2020-06-04T12:27:32.945" v="1569"/>
          <ac:picMkLst>
            <pc:docMk/>
            <pc:sldMk cId="542153802" sldId="339"/>
            <ac:picMk id="7" creationId="{83EC64E4-5A6E-4647-8C47-C2274A763B9D}"/>
          </ac:picMkLst>
        </pc:picChg>
        <pc:cxnChg chg="add del">
          <ac:chgData name="Jessica Bradburn" userId="S::jessica.bradburn@civitasacademy.co.uk::27a5e87a-ebec-4cd1-9a21-39b519a2ad19" providerId="AD" clId="Web-{86FE709C-1D90-43FC-8A7C-0FF4CCA13A45}" dt="2020-06-04T12:56:56.317" v="2115"/>
          <ac:cxnSpMkLst>
            <pc:docMk/>
            <pc:sldMk cId="542153802" sldId="339"/>
            <ac:cxnSpMk id="28" creationId="{1A1FE6BB-DFB2-4080-9B5E-076EF5DDE67B}"/>
          </ac:cxnSpMkLst>
        </pc:cxnChg>
        <pc:cxnChg chg="add">
          <ac:chgData name="Jessica Bradburn" userId="S::jessica.bradburn@civitasacademy.co.uk::27a5e87a-ebec-4cd1-9a21-39b519a2ad19" providerId="AD" clId="Web-{86FE709C-1D90-43FC-8A7C-0FF4CCA13A45}" dt="2020-06-04T12:56:56.317" v="2115"/>
          <ac:cxnSpMkLst>
            <pc:docMk/>
            <pc:sldMk cId="542153802" sldId="339"/>
            <ac:cxnSpMk id="47" creationId="{0B5F7E3B-C5F1-40E0-A491-558BAFBC1127}"/>
          </ac:cxnSpMkLst>
        </pc:cxnChg>
      </pc:sldChg>
      <pc:sldChg chg="addSp delSp modSp new mod setBg modClrScheme chgLayout">
        <pc:chgData name="Jessica Bradburn" userId="S::jessica.bradburn@civitasacademy.co.uk::27a5e87a-ebec-4cd1-9a21-39b519a2ad19" providerId="AD" clId="Web-{86FE709C-1D90-43FC-8A7C-0FF4CCA13A45}" dt="2020-06-04T13:43:21.248" v="3370" actId="20577"/>
        <pc:sldMkLst>
          <pc:docMk/>
          <pc:sldMk cId="3616500014" sldId="340"/>
        </pc:sldMkLst>
        <pc:spChg chg="mod ord">
          <ac:chgData name="Jessica Bradburn" userId="S::jessica.bradburn@civitasacademy.co.uk::27a5e87a-ebec-4cd1-9a21-39b519a2ad19" providerId="AD" clId="Web-{86FE709C-1D90-43FC-8A7C-0FF4CCA13A45}" dt="2020-06-04T13:43:21.248" v="3370" actId="20577"/>
          <ac:spMkLst>
            <pc:docMk/>
            <pc:sldMk cId="3616500014" sldId="340"/>
            <ac:spMk id="2" creationId="{64CD2E56-765D-4E64-9F41-CD0BD5B9BBDE}"/>
          </ac:spMkLst>
        </pc:spChg>
        <pc:spChg chg="add mod ord">
          <ac:chgData name="Jessica Bradburn" userId="S::jessica.bradburn@civitasacademy.co.uk::27a5e87a-ebec-4cd1-9a21-39b519a2ad19" providerId="AD" clId="Web-{86FE709C-1D90-43FC-8A7C-0FF4CCA13A45}" dt="2020-06-04T13:12:12.111" v="2181" actId="20577"/>
          <ac:spMkLst>
            <pc:docMk/>
            <pc:sldMk cId="3616500014" sldId="340"/>
            <ac:spMk id="3" creationId="{8CB345DB-00EC-42A9-9226-9ACCBEF419DF}"/>
          </ac:spMkLst>
        </pc:spChg>
        <pc:spChg chg="add del mod">
          <ac:chgData name="Jessica Bradburn" userId="S::jessica.bradburn@civitasacademy.co.uk::27a5e87a-ebec-4cd1-9a21-39b519a2ad19" providerId="AD" clId="Web-{86FE709C-1D90-43FC-8A7C-0FF4CCA13A45}" dt="2020-06-04T12:26:58.945" v="1564"/>
          <ac:spMkLst>
            <pc:docMk/>
            <pc:sldMk cId="3616500014" sldId="340"/>
            <ac:spMk id="5" creationId="{70D6A816-699A-4108-A984-42877B72EEF1}"/>
          </ac:spMkLst>
        </pc:spChg>
        <pc:spChg chg="add">
          <ac:chgData name="Jessica Bradburn" userId="S::jessica.bradburn@civitasacademy.co.uk::27a5e87a-ebec-4cd1-9a21-39b519a2ad19" providerId="AD" clId="Web-{86FE709C-1D90-43FC-8A7C-0FF4CCA13A45}" dt="2020-06-04T12:01:51.589" v="1269"/>
          <ac:spMkLst>
            <pc:docMk/>
            <pc:sldMk cId="3616500014" sldId="340"/>
            <ac:spMk id="21" creationId="{A65AC7D1-EAA9-48F5-B509-60A7F50BF703}"/>
          </ac:spMkLst>
        </pc:spChg>
        <pc:spChg chg="add">
          <ac:chgData name="Jessica Bradburn" userId="S::jessica.bradburn@civitasacademy.co.uk::27a5e87a-ebec-4cd1-9a21-39b519a2ad19" providerId="AD" clId="Web-{86FE709C-1D90-43FC-8A7C-0FF4CCA13A45}" dt="2020-06-04T12:01:51.589" v="1269"/>
          <ac:spMkLst>
            <pc:docMk/>
            <pc:sldMk cId="3616500014" sldId="340"/>
            <ac:spMk id="23" creationId="{D6320AF9-619A-4175-865B-5663E1AEF4C5}"/>
          </ac:spMkLst>
        </pc:spChg>
        <pc:spChg chg="add">
          <ac:chgData name="Jessica Bradburn" userId="S::jessica.bradburn@civitasacademy.co.uk::27a5e87a-ebec-4cd1-9a21-39b519a2ad19" providerId="AD" clId="Web-{86FE709C-1D90-43FC-8A7C-0FF4CCA13A45}" dt="2020-06-04T12:01:51.589" v="1269"/>
          <ac:spMkLst>
            <pc:docMk/>
            <pc:sldMk cId="3616500014" sldId="340"/>
            <ac:spMk id="29" creationId="{7E018740-5C2B-4A41-AC1A-7E68D1EC1954}"/>
          </ac:spMkLst>
        </pc:spChg>
        <pc:spChg chg="add">
          <ac:chgData name="Jessica Bradburn" userId="S::jessica.bradburn@civitasacademy.co.uk::27a5e87a-ebec-4cd1-9a21-39b519a2ad19" providerId="AD" clId="Web-{86FE709C-1D90-43FC-8A7C-0FF4CCA13A45}" dt="2020-06-04T12:01:51.589" v="1269"/>
          <ac:spMkLst>
            <pc:docMk/>
            <pc:sldMk cId="3616500014" sldId="340"/>
            <ac:spMk id="31" creationId="{166F75A4-C475-4941-8EE2-B80A06A2C1BB}"/>
          </ac:spMkLst>
        </pc:spChg>
        <pc:spChg chg="add">
          <ac:chgData name="Jessica Bradburn" userId="S::jessica.bradburn@civitasacademy.co.uk::27a5e87a-ebec-4cd1-9a21-39b519a2ad19" providerId="AD" clId="Web-{86FE709C-1D90-43FC-8A7C-0FF4CCA13A45}" dt="2020-06-04T12:01:51.589" v="1269"/>
          <ac:spMkLst>
            <pc:docMk/>
            <pc:sldMk cId="3616500014" sldId="340"/>
            <ac:spMk id="33" creationId="{A032553A-72E8-4B0D-8405-FF9771C9AF05}"/>
          </ac:spMkLst>
        </pc:spChg>
        <pc:spChg chg="add">
          <ac:chgData name="Jessica Bradburn" userId="S::jessica.bradburn@civitasacademy.co.uk::27a5e87a-ebec-4cd1-9a21-39b519a2ad19" providerId="AD" clId="Web-{86FE709C-1D90-43FC-8A7C-0FF4CCA13A45}" dt="2020-06-04T12:01:51.589" v="1269"/>
          <ac:spMkLst>
            <pc:docMk/>
            <pc:sldMk cId="3616500014" sldId="340"/>
            <ac:spMk id="35" creationId="{765800AC-C3B9-498E-87BC-29FAE4C76B21}"/>
          </ac:spMkLst>
        </pc:spChg>
        <pc:spChg chg="add">
          <ac:chgData name="Jessica Bradburn" userId="S::jessica.bradburn@civitasacademy.co.uk::27a5e87a-ebec-4cd1-9a21-39b519a2ad19" providerId="AD" clId="Web-{86FE709C-1D90-43FC-8A7C-0FF4CCA13A45}" dt="2020-06-04T12:01:51.589" v="1269"/>
          <ac:spMkLst>
            <pc:docMk/>
            <pc:sldMk cId="3616500014" sldId="340"/>
            <ac:spMk id="37" creationId="{1F9D6ACB-2FF4-49F9-978A-E0D5327FC635}"/>
          </ac:spMkLst>
        </pc:spChg>
        <pc:spChg chg="add">
          <ac:chgData name="Jessica Bradburn" userId="S::jessica.bradburn@civitasacademy.co.uk::27a5e87a-ebec-4cd1-9a21-39b519a2ad19" providerId="AD" clId="Web-{86FE709C-1D90-43FC-8A7C-0FF4CCA13A45}" dt="2020-06-04T12:01:51.589" v="1269"/>
          <ac:spMkLst>
            <pc:docMk/>
            <pc:sldMk cId="3616500014" sldId="340"/>
            <ac:spMk id="39" creationId="{A5EC319D-0FEA-4B95-A3EA-01E35672C95B}"/>
          </ac:spMkLst>
        </pc:spChg>
        <pc:grpChg chg="add">
          <ac:chgData name="Jessica Bradburn" userId="S::jessica.bradburn@civitasacademy.co.uk::27a5e87a-ebec-4cd1-9a21-39b519a2ad19" providerId="AD" clId="Web-{86FE709C-1D90-43FC-8A7C-0FF4CCA13A45}" dt="2020-06-04T12:01:51.589" v="1269"/>
          <ac:grpSpMkLst>
            <pc:docMk/>
            <pc:sldMk cId="3616500014" sldId="340"/>
            <ac:grpSpMk id="9" creationId="{1F2B4773-3207-44CC-B7AC-892B70498211}"/>
          </ac:grpSpMkLst>
        </pc:grpChg>
        <pc:picChg chg="add mod">
          <ac:chgData name="Jessica Bradburn" userId="S::jessica.bradburn@civitasacademy.co.uk::27a5e87a-ebec-4cd1-9a21-39b519a2ad19" providerId="AD" clId="Web-{86FE709C-1D90-43FC-8A7C-0FF4CCA13A45}" dt="2020-06-04T12:01:51.589" v="1269"/>
          <ac:picMkLst>
            <pc:docMk/>
            <pc:sldMk cId="3616500014" sldId="340"/>
            <ac:picMk id="4" creationId="{DA2D811C-AED8-40DC-A1E4-98F6F00C76F7}"/>
          </ac:picMkLst>
        </pc:picChg>
        <pc:picChg chg="add">
          <ac:chgData name="Jessica Bradburn" userId="S::jessica.bradburn@civitasacademy.co.uk::27a5e87a-ebec-4cd1-9a21-39b519a2ad19" providerId="AD" clId="Web-{86FE709C-1D90-43FC-8A7C-0FF4CCA13A45}" dt="2020-06-04T12:58:21.379" v="2122"/>
          <ac:picMkLst>
            <pc:docMk/>
            <pc:sldMk cId="3616500014" sldId="340"/>
            <ac:picMk id="6" creationId="{606E3B9B-4BBB-438F-9328-2557EB11E117}"/>
          </ac:picMkLst>
        </pc:picChg>
        <pc:cxnChg chg="add">
          <ac:chgData name="Jessica Bradburn" userId="S::jessica.bradburn@civitasacademy.co.uk::27a5e87a-ebec-4cd1-9a21-39b519a2ad19" providerId="AD" clId="Web-{86FE709C-1D90-43FC-8A7C-0FF4CCA13A45}" dt="2020-06-04T12:01:51.589" v="1269"/>
          <ac:cxnSpMkLst>
            <pc:docMk/>
            <pc:sldMk cId="3616500014" sldId="340"/>
            <ac:cxnSpMk id="25" creationId="{063B6EC6-D752-4EE7-908B-F8F19E8C7FEA}"/>
          </ac:cxnSpMkLst>
        </pc:cxnChg>
        <pc:cxnChg chg="add">
          <ac:chgData name="Jessica Bradburn" userId="S::jessica.bradburn@civitasacademy.co.uk::27a5e87a-ebec-4cd1-9a21-39b519a2ad19" providerId="AD" clId="Web-{86FE709C-1D90-43FC-8A7C-0FF4CCA13A45}" dt="2020-06-04T12:01:51.589" v="1269"/>
          <ac:cxnSpMkLst>
            <pc:docMk/>
            <pc:sldMk cId="3616500014" sldId="340"/>
            <ac:cxnSpMk id="27" creationId="{EFECD4E8-AD3E-4228-82A2-9461958EA94D}"/>
          </ac:cxnSpMkLst>
        </pc:cxnChg>
      </pc:sldChg>
      <pc:sldChg chg="addSp delSp modSp new mod setBg modClrScheme chgLayout">
        <pc:chgData name="Jessica Bradburn" userId="S::jessica.bradburn@civitasacademy.co.uk::27a5e87a-ebec-4cd1-9a21-39b519a2ad19" providerId="AD" clId="Web-{86FE709C-1D90-43FC-8A7C-0FF4CCA13A45}" dt="2020-06-04T14:06:54.293" v="3522" actId="1076"/>
        <pc:sldMkLst>
          <pc:docMk/>
          <pc:sldMk cId="1927554914" sldId="341"/>
        </pc:sldMkLst>
        <pc:spChg chg="mod ord">
          <ac:chgData name="Jessica Bradburn" userId="S::jessica.bradburn@civitasacademy.co.uk::27a5e87a-ebec-4cd1-9a21-39b519a2ad19" providerId="AD" clId="Web-{86FE709C-1D90-43FC-8A7C-0FF4CCA13A45}" dt="2020-06-04T13:18:32.829" v="2423" actId="20577"/>
          <ac:spMkLst>
            <pc:docMk/>
            <pc:sldMk cId="1927554914" sldId="341"/>
            <ac:spMk id="2" creationId="{14B07936-2F55-4455-B34B-344A99529371}"/>
          </ac:spMkLst>
        </pc:spChg>
        <pc:spChg chg="add mod ord">
          <ac:chgData name="Jessica Bradburn" userId="S::jessica.bradburn@civitasacademy.co.uk::27a5e87a-ebec-4cd1-9a21-39b519a2ad19" providerId="AD" clId="Web-{86FE709C-1D90-43FC-8A7C-0FF4CCA13A45}" dt="2020-06-04T13:24:50.032" v="2657" actId="1076"/>
          <ac:spMkLst>
            <pc:docMk/>
            <pc:sldMk cId="1927554914" sldId="341"/>
            <ac:spMk id="3" creationId="{29B37C42-1689-4D53-8C9B-5C52C72318A0}"/>
          </ac:spMkLst>
        </pc:spChg>
        <pc:spChg chg="add del mod">
          <ac:chgData name="Jessica Bradburn" userId="S::jessica.bradburn@civitasacademy.co.uk::27a5e87a-ebec-4cd1-9a21-39b519a2ad19" providerId="AD" clId="Web-{86FE709C-1D90-43FC-8A7C-0FF4CCA13A45}" dt="2020-06-04T12:26:12.555" v="1560"/>
          <ac:spMkLst>
            <pc:docMk/>
            <pc:sldMk cId="1927554914" sldId="341"/>
            <ac:spMk id="5" creationId="{6D1969FF-3D4E-49CE-A1D2-AC81E3EAFCD8}"/>
          </ac:spMkLst>
        </pc:spChg>
        <pc:spChg chg="add">
          <ac:chgData name="Jessica Bradburn" userId="S::jessica.bradburn@civitasacademy.co.uk::27a5e87a-ebec-4cd1-9a21-39b519a2ad19" providerId="AD" clId="Web-{86FE709C-1D90-43FC-8A7C-0FF4CCA13A45}" dt="2020-06-04T12:23:12.212" v="1550"/>
          <ac:spMkLst>
            <pc:docMk/>
            <pc:sldMk cId="1927554914" sldId="341"/>
            <ac:spMk id="21" creationId="{A65AC7D1-EAA9-48F5-B509-60A7F50BF703}"/>
          </ac:spMkLst>
        </pc:spChg>
        <pc:spChg chg="add">
          <ac:chgData name="Jessica Bradburn" userId="S::jessica.bradburn@civitasacademy.co.uk::27a5e87a-ebec-4cd1-9a21-39b519a2ad19" providerId="AD" clId="Web-{86FE709C-1D90-43FC-8A7C-0FF4CCA13A45}" dt="2020-06-04T12:23:12.212" v="1550"/>
          <ac:spMkLst>
            <pc:docMk/>
            <pc:sldMk cId="1927554914" sldId="341"/>
            <ac:spMk id="23" creationId="{D6320AF9-619A-4175-865B-5663E1AEF4C5}"/>
          </ac:spMkLst>
        </pc:spChg>
        <pc:spChg chg="add mod">
          <ac:chgData name="Jessica Bradburn" userId="S::jessica.bradburn@civitasacademy.co.uk::27a5e87a-ebec-4cd1-9a21-39b519a2ad19" providerId="AD" clId="Web-{86FE709C-1D90-43FC-8A7C-0FF4CCA13A45}" dt="2020-06-04T14:06:31.027" v="3520" actId="14100"/>
          <ac:spMkLst>
            <pc:docMk/>
            <pc:sldMk cId="1927554914" sldId="341"/>
            <ac:spMk id="24" creationId="{11A28B59-9539-44C6-A454-D026395C2EE6}"/>
          </ac:spMkLst>
        </pc:spChg>
        <pc:spChg chg="add">
          <ac:chgData name="Jessica Bradburn" userId="S::jessica.bradburn@civitasacademy.co.uk::27a5e87a-ebec-4cd1-9a21-39b519a2ad19" providerId="AD" clId="Web-{86FE709C-1D90-43FC-8A7C-0FF4CCA13A45}" dt="2020-06-04T12:23:12.212" v="1550"/>
          <ac:spMkLst>
            <pc:docMk/>
            <pc:sldMk cId="1927554914" sldId="341"/>
            <ac:spMk id="29" creationId="{7E018740-5C2B-4A41-AC1A-7E68D1EC1954}"/>
          </ac:spMkLst>
        </pc:spChg>
        <pc:spChg chg="add">
          <ac:chgData name="Jessica Bradburn" userId="S::jessica.bradburn@civitasacademy.co.uk::27a5e87a-ebec-4cd1-9a21-39b519a2ad19" providerId="AD" clId="Web-{86FE709C-1D90-43FC-8A7C-0FF4CCA13A45}" dt="2020-06-04T12:23:12.212" v="1550"/>
          <ac:spMkLst>
            <pc:docMk/>
            <pc:sldMk cId="1927554914" sldId="341"/>
            <ac:spMk id="31" creationId="{166F75A4-C475-4941-8EE2-B80A06A2C1BB}"/>
          </ac:spMkLst>
        </pc:spChg>
        <pc:spChg chg="add">
          <ac:chgData name="Jessica Bradburn" userId="S::jessica.bradburn@civitasacademy.co.uk::27a5e87a-ebec-4cd1-9a21-39b519a2ad19" providerId="AD" clId="Web-{86FE709C-1D90-43FC-8A7C-0FF4CCA13A45}" dt="2020-06-04T12:23:12.212" v="1550"/>
          <ac:spMkLst>
            <pc:docMk/>
            <pc:sldMk cId="1927554914" sldId="341"/>
            <ac:spMk id="33" creationId="{A032553A-72E8-4B0D-8405-FF9771C9AF05}"/>
          </ac:spMkLst>
        </pc:spChg>
        <pc:spChg chg="add mod">
          <ac:chgData name="Jessica Bradburn" userId="S::jessica.bradburn@civitasacademy.co.uk::27a5e87a-ebec-4cd1-9a21-39b519a2ad19" providerId="AD" clId="Web-{86FE709C-1D90-43FC-8A7C-0FF4CCA13A45}" dt="2020-06-04T14:06:54.293" v="3522" actId="1076"/>
          <ac:spMkLst>
            <pc:docMk/>
            <pc:sldMk cId="1927554914" sldId="341"/>
            <ac:spMk id="34" creationId="{4A3FAFB7-7B03-41E4-A8F4-EAB824B61616}"/>
          </ac:spMkLst>
        </pc:spChg>
        <pc:spChg chg="add">
          <ac:chgData name="Jessica Bradburn" userId="S::jessica.bradburn@civitasacademy.co.uk::27a5e87a-ebec-4cd1-9a21-39b519a2ad19" providerId="AD" clId="Web-{86FE709C-1D90-43FC-8A7C-0FF4CCA13A45}" dt="2020-06-04T12:23:12.212" v="1550"/>
          <ac:spMkLst>
            <pc:docMk/>
            <pc:sldMk cId="1927554914" sldId="341"/>
            <ac:spMk id="35" creationId="{765800AC-C3B9-498E-87BC-29FAE4C76B21}"/>
          </ac:spMkLst>
        </pc:spChg>
        <pc:spChg chg="add">
          <ac:chgData name="Jessica Bradburn" userId="S::jessica.bradburn@civitasacademy.co.uk::27a5e87a-ebec-4cd1-9a21-39b519a2ad19" providerId="AD" clId="Web-{86FE709C-1D90-43FC-8A7C-0FF4CCA13A45}" dt="2020-06-04T12:23:12.212" v="1550"/>
          <ac:spMkLst>
            <pc:docMk/>
            <pc:sldMk cId="1927554914" sldId="341"/>
            <ac:spMk id="37" creationId="{1F9D6ACB-2FF4-49F9-978A-E0D5327FC635}"/>
          </ac:spMkLst>
        </pc:spChg>
        <pc:spChg chg="add">
          <ac:chgData name="Jessica Bradburn" userId="S::jessica.bradburn@civitasacademy.co.uk::27a5e87a-ebec-4cd1-9a21-39b519a2ad19" providerId="AD" clId="Web-{86FE709C-1D90-43FC-8A7C-0FF4CCA13A45}" dt="2020-06-04T12:23:12.212" v="1550"/>
          <ac:spMkLst>
            <pc:docMk/>
            <pc:sldMk cId="1927554914" sldId="341"/>
            <ac:spMk id="39" creationId="{A5EC319D-0FEA-4B95-A3EA-01E35672C95B}"/>
          </ac:spMkLst>
        </pc:spChg>
        <pc:grpChg chg="add">
          <ac:chgData name="Jessica Bradburn" userId="S::jessica.bradburn@civitasacademy.co.uk::27a5e87a-ebec-4cd1-9a21-39b519a2ad19" providerId="AD" clId="Web-{86FE709C-1D90-43FC-8A7C-0FF4CCA13A45}" dt="2020-06-04T12:23:12.212" v="1550"/>
          <ac:grpSpMkLst>
            <pc:docMk/>
            <pc:sldMk cId="1927554914" sldId="341"/>
            <ac:grpSpMk id="9" creationId="{1F2B4773-3207-44CC-B7AC-892B70498211}"/>
          </ac:grpSpMkLst>
        </pc:grpChg>
        <pc:graphicFrameChg chg="add del mod modGraphic">
          <ac:chgData name="Jessica Bradburn" userId="S::jessica.bradburn@civitasacademy.co.uk::27a5e87a-ebec-4cd1-9a21-39b519a2ad19" providerId="AD" clId="Web-{86FE709C-1D90-43FC-8A7C-0FF4CCA13A45}" dt="2020-06-04T13:24:39.735" v="2656"/>
          <ac:graphicFrameMkLst>
            <pc:docMk/>
            <pc:sldMk cId="1927554914" sldId="341"/>
            <ac:graphicFrameMk id="8" creationId="{C5668AF9-5C8E-4F1B-8B51-A5B3AF88E9CF}"/>
          </ac:graphicFrameMkLst>
        </pc:graphicFrameChg>
        <pc:graphicFrameChg chg="add mod modGraphic">
          <ac:chgData name="Jessica Bradburn" userId="S::jessica.bradburn@civitasacademy.co.uk::27a5e87a-ebec-4cd1-9a21-39b519a2ad19" providerId="AD" clId="Web-{86FE709C-1D90-43FC-8A7C-0FF4CCA13A45}" dt="2020-06-04T13:25:52" v="2672"/>
          <ac:graphicFrameMkLst>
            <pc:docMk/>
            <pc:sldMk cId="1927554914" sldId="341"/>
            <ac:graphicFrameMk id="22" creationId="{2A060030-32BA-4BEF-95C6-4BD22E782665}"/>
          </ac:graphicFrameMkLst>
        </pc:graphicFrameChg>
        <pc:picChg chg="add mod modCrop">
          <ac:chgData name="Jessica Bradburn" userId="S::jessica.bradburn@civitasacademy.co.uk::27a5e87a-ebec-4cd1-9a21-39b519a2ad19" providerId="AD" clId="Web-{86FE709C-1D90-43FC-8A7C-0FF4CCA13A45}" dt="2020-06-04T12:30:22.820" v="1571"/>
          <ac:picMkLst>
            <pc:docMk/>
            <pc:sldMk cId="1927554914" sldId="341"/>
            <ac:picMk id="4" creationId="{723C6A63-098F-4252-BE8F-23C6B0D1CB4D}"/>
          </ac:picMkLst>
        </pc:picChg>
        <pc:picChg chg="add mod">
          <ac:chgData name="Jessica Bradburn" userId="S::jessica.bradburn@civitasacademy.co.uk::27a5e87a-ebec-4cd1-9a21-39b519a2ad19" providerId="AD" clId="Web-{86FE709C-1D90-43FC-8A7C-0FF4CCA13A45}" dt="2020-06-04T12:26:38.508" v="1562" actId="1076"/>
          <ac:picMkLst>
            <pc:docMk/>
            <pc:sldMk cId="1927554914" sldId="341"/>
            <ac:picMk id="6" creationId="{F77BE4C4-C72A-4C91-861F-2ADCBDDED82E}"/>
          </ac:picMkLst>
        </pc:picChg>
        <pc:cxnChg chg="add">
          <ac:chgData name="Jessica Bradburn" userId="S::jessica.bradburn@civitasacademy.co.uk::27a5e87a-ebec-4cd1-9a21-39b519a2ad19" providerId="AD" clId="Web-{86FE709C-1D90-43FC-8A7C-0FF4CCA13A45}" dt="2020-06-04T12:23:12.212" v="1550"/>
          <ac:cxnSpMkLst>
            <pc:docMk/>
            <pc:sldMk cId="1927554914" sldId="341"/>
            <ac:cxnSpMk id="25" creationId="{063B6EC6-D752-4EE7-908B-F8F19E8C7FEA}"/>
          </ac:cxnSpMkLst>
        </pc:cxnChg>
        <pc:cxnChg chg="add">
          <ac:chgData name="Jessica Bradburn" userId="S::jessica.bradburn@civitasacademy.co.uk::27a5e87a-ebec-4cd1-9a21-39b519a2ad19" providerId="AD" clId="Web-{86FE709C-1D90-43FC-8A7C-0FF4CCA13A45}" dt="2020-06-04T12:23:12.212" v="1550"/>
          <ac:cxnSpMkLst>
            <pc:docMk/>
            <pc:sldMk cId="1927554914" sldId="341"/>
            <ac:cxnSpMk id="27" creationId="{EFECD4E8-AD3E-4228-82A2-9461958EA94D}"/>
          </ac:cxnSpMkLst>
        </pc:cxnChg>
      </pc:sldChg>
      <pc:sldChg chg="addSp delSp modSp new mod modClrScheme chgLayout">
        <pc:chgData name="Jessica Bradburn" userId="S::jessica.bradburn@civitasacademy.co.uk::27a5e87a-ebec-4cd1-9a21-39b519a2ad19" providerId="AD" clId="Web-{86FE709C-1D90-43FC-8A7C-0FF4CCA13A45}" dt="2020-06-04T13:36:49.249" v="3181" actId="1076"/>
        <pc:sldMkLst>
          <pc:docMk/>
          <pc:sldMk cId="1390934267" sldId="342"/>
        </pc:sldMkLst>
        <pc:spChg chg="mod ord">
          <ac:chgData name="Jessica Bradburn" userId="S::jessica.bradburn@civitasacademy.co.uk::27a5e87a-ebec-4cd1-9a21-39b519a2ad19" providerId="AD" clId="Web-{86FE709C-1D90-43FC-8A7C-0FF4CCA13A45}" dt="2020-06-04T12:59:30.847" v="2131" actId="1076"/>
          <ac:spMkLst>
            <pc:docMk/>
            <pc:sldMk cId="1390934267" sldId="342"/>
            <ac:spMk id="2" creationId="{7E26443E-887C-4735-9096-F22A336D5AF1}"/>
          </ac:spMkLst>
        </pc:spChg>
        <pc:spChg chg="add mod">
          <ac:chgData name="Jessica Bradburn" userId="S::jessica.bradburn@civitasacademy.co.uk::27a5e87a-ebec-4cd1-9a21-39b519a2ad19" providerId="AD" clId="Web-{86FE709C-1D90-43FC-8A7C-0FF4CCA13A45}" dt="2020-06-04T13:36:49.249" v="3181" actId="1076"/>
          <ac:spMkLst>
            <pc:docMk/>
            <pc:sldMk cId="1390934267" sldId="342"/>
            <ac:spMk id="3" creationId="{EEAED6B0-5E35-4F54-AF0F-747DE4D2A5D8}"/>
          </ac:spMkLst>
        </pc:spChg>
        <pc:spChg chg="add del mod">
          <ac:chgData name="Jessica Bradburn" userId="S::jessica.bradburn@civitasacademy.co.uk::27a5e87a-ebec-4cd1-9a21-39b519a2ad19" providerId="AD" clId="Web-{86FE709C-1D90-43FC-8A7C-0FF4CCA13A45}" dt="2020-06-04T12:26:58.945" v="1564"/>
          <ac:spMkLst>
            <pc:docMk/>
            <pc:sldMk cId="1390934267" sldId="342"/>
            <ac:spMk id="4" creationId="{48A38FE0-AD1D-40A7-B360-1A7C754D10B6}"/>
          </ac:spMkLst>
        </pc:spChg>
        <pc:picChg chg="add">
          <ac:chgData name="Jessica Bradburn" userId="S::jessica.bradburn@civitasacademy.co.uk::27a5e87a-ebec-4cd1-9a21-39b519a2ad19" providerId="AD" clId="Web-{86FE709C-1D90-43FC-8A7C-0FF4CCA13A45}" dt="2020-06-04T12:59:41.129" v="2133"/>
          <ac:picMkLst>
            <pc:docMk/>
            <pc:sldMk cId="1390934267" sldId="342"/>
            <ac:picMk id="6" creationId="{288E6B82-F6DB-45B2-9E84-CD197AFC94C7}"/>
          </ac:picMkLst>
        </pc:picChg>
      </pc:sldChg>
      <pc:sldChg chg="addSp delSp modSp new mod setBg modClrScheme chgLayout">
        <pc:chgData name="Jessica Bradburn" userId="S::jessica.bradburn@civitasacademy.co.uk::27a5e87a-ebec-4cd1-9a21-39b519a2ad19" providerId="AD" clId="Web-{86FE709C-1D90-43FC-8A7C-0FF4CCA13A45}" dt="2020-06-04T13:06:21.206" v="2147"/>
        <pc:sldMkLst>
          <pc:docMk/>
          <pc:sldMk cId="3036952416" sldId="343"/>
        </pc:sldMkLst>
        <pc:spChg chg="mod ord">
          <ac:chgData name="Jessica Bradburn" userId="S::jessica.bradburn@civitasacademy.co.uk::27a5e87a-ebec-4cd1-9a21-39b519a2ad19" providerId="AD" clId="Web-{86FE709C-1D90-43FC-8A7C-0FF4CCA13A45}" dt="2020-06-04T13:01:03.660" v="2138"/>
          <ac:spMkLst>
            <pc:docMk/>
            <pc:sldMk cId="3036952416" sldId="343"/>
            <ac:spMk id="2" creationId="{7477AAE8-CD69-4492-8362-323CAC40417C}"/>
          </ac:spMkLst>
        </pc:spChg>
        <pc:spChg chg="add del mod">
          <ac:chgData name="Jessica Bradburn" userId="S::jessica.bradburn@civitasacademy.co.uk::27a5e87a-ebec-4cd1-9a21-39b519a2ad19" providerId="AD" clId="Web-{86FE709C-1D90-43FC-8A7C-0FF4CCA13A45}" dt="2020-06-04T13:01:03.660" v="2138"/>
          <ac:spMkLst>
            <pc:docMk/>
            <pc:sldMk cId="3036952416" sldId="343"/>
            <ac:spMk id="3" creationId="{39935FB9-AE82-442F-A2C6-8A6FE853CDEE}"/>
          </ac:spMkLst>
        </pc:spChg>
        <pc:spChg chg="add del mod">
          <ac:chgData name="Jessica Bradburn" userId="S::jessica.bradburn@civitasacademy.co.uk::27a5e87a-ebec-4cd1-9a21-39b519a2ad19" providerId="AD" clId="Web-{86FE709C-1D90-43FC-8A7C-0FF4CCA13A45}" dt="2020-06-04T12:26:58.945" v="1564"/>
          <ac:spMkLst>
            <pc:docMk/>
            <pc:sldMk cId="3036952416" sldId="343"/>
            <ac:spMk id="4" creationId="{BF27C0AA-9445-417F-B7DA-48D0A5ADFD90}"/>
          </ac:spMkLst>
        </pc:spChg>
        <pc:spChg chg="add">
          <ac:chgData name="Jessica Bradburn" userId="S::jessica.bradburn@civitasacademy.co.uk::27a5e87a-ebec-4cd1-9a21-39b519a2ad19" providerId="AD" clId="Web-{86FE709C-1D90-43FC-8A7C-0FF4CCA13A45}" dt="2020-06-04T13:01:03.660" v="2138"/>
          <ac:spMkLst>
            <pc:docMk/>
            <pc:sldMk cId="3036952416" sldId="343"/>
            <ac:spMk id="38" creationId="{655AE6B0-AC9E-4167-806F-E9DB135FC46B}"/>
          </ac:spMkLst>
        </pc:spChg>
        <pc:spChg chg="add">
          <ac:chgData name="Jessica Bradburn" userId="S::jessica.bradburn@civitasacademy.co.uk::27a5e87a-ebec-4cd1-9a21-39b519a2ad19" providerId="AD" clId="Web-{86FE709C-1D90-43FC-8A7C-0FF4CCA13A45}" dt="2020-06-04T13:01:03.660" v="2138"/>
          <ac:spMkLst>
            <pc:docMk/>
            <pc:sldMk cId="3036952416" sldId="343"/>
            <ac:spMk id="51" creationId="{87BD1F4E-A66D-4C06-86DA-8D56CA7A3B41}"/>
          </ac:spMkLst>
        </pc:spChg>
        <pc:grpChg chg="add del">
          <ac:chgData name="Jessica Bradburn" userId="S::jessica.bradburn@civitasacademy.co.uk::27a5e87a-ebec-4cd1-9a21-39b519a2ad19" providerId="AD" clId="Web-{86FE709C-1D90-43FC-8A7C-0FF4CCA13A45}" dt="2020-06-04T13:01:03.660" v="2138"/>
          <ac:grpSpMkLst>
            <pc:docMk/>
            <pc:sldMk cId="3036952416" sldId="343"/>
            <ac:grpSpMk id="8" creationId="{09EA7EA7-74F5-4EE2-8E3D-1A10308259D7}"/>
          </ac:grpSpMkLst>
        </pc:grpChg>
        <pc:grpChg chg="add">
          <ac:chgData name="Jessica Bradburn" userId="S::jessica.bradburn@civitasacademy.co.uk::27a5e87a-ebec-4cd1-9a21-39b519a2ad19" providerId="AD" clId="Web-{86FE709C-1D90-43FC-8A7C-0FF4CCA13A45}" dt="2020-06-04T13:01:03.660" v="2138"/>
          <ac:grpSpMkLst>
            <pc:docMk/>
            <pc:sldMk cId="3036952416" sldId="343"/>
            <ac:grpSpMk id="26" creationId="{D920209C-E85B-4D6F-A56F-724F5ADA811C}"/>
          </ac:grpSpMkLst>
        </pc:grpChg>
        <pc:grpChg chg="add">
          <ac:chgData name="Jessica Bradburn" userId="S::jessica.bradburn@civitasacademy.co.uk::27a5e87a-ebec-4cd1-9a21-39b519a2ad19" providerId="AD" clId="Web-{86FE709C-1D90-43FC-8A7C-0FF4CCA13A45}" dt="2020-06-04T13:01:03.660" v="2138"/>
          <ac:grpSpMkLst>
            <pc:docMk/>
            <pc:sldMk cId="3036952416" sldId="343"/>
            <ac:grpSpMk id="40" creationId="{3523416A-383B-4FDC-B4C9-D8EDDFE9C043}"/>
          </ac:grpSpMkLst>
        </pc:grpChg>
        <pc:graphicFrameChg chg="add modGraphic">
          <ac:chgData name="Jessica Bradburn" userId="S::jessica.bradburn@civitasacademy.co.uk::27a5e87a-ebec-4cd1-9a21-39b519a2ad19" providerId="AD" clId="Web-{86FE709C-1D90-43FC-8A7C-0FF4CCA13A45}" dt="2020-06-04T13:06:21.206" v="2147"/>
          <ac:graphicFrameMkLst>
            <pc:docMk/>
            <pc:sldMk cId="3036952416" sldId="343"/>
            <ac:graphicFrameMk id="22" creationId="{AF54D809-E329-46AB-813A-DD3F8087A7F8}"/>
          </ac:graphicFrameMkLst>
        </pc:graphicFrameChg>
        <pc:picChg chg="add">
          <ac:chgData name="Jessica Bradburn" userId="S::jessica.bradburn@civitasacademy.co.uk::27a5e87a-ebec-4cd1-9a21-39b519a2ad19" providerId="AD" clId="Web-{86FE709C-1D90-43FC-8A7C-0FF4CCA13A45}" dt="2020-06-04T13:00:59.504" v="2137"/>
          <ac:picMkLst>
            <pc:docMk/>
            <pc:sldMk cId="3036952416" sldId="343"/>
            <ac:picMk id="5" creationId="{80854650-A389-4A5F-A606-59A75481BC05}"/>
          </ac:picMkLst>
        </pc:picChg>
        <pc:cxnChg chg="add del">
          <ac:chgData name="Jessica Bradburn" userId="S::jessica.bradburn@civitasacademy.co.uk::27a5e87a-ebec-4cd1-9a21-39b519a2ad19" providerId="AD" clId="Web-{86FE709C-1D90-43FC-8A7C-0FF4CCA13A45}" dt="2020-06-04T13:01:03.660" v="2138"/>
          <ac:cxnSpMkLst>
            <pc:docMk/>
            <pc:sldMk cId="3036952416" sldId="343"/>
            <ac:cxnSpMk id="20" creationId="{0B5F7E3B-C5F1-40E0-A491-558BAFBC1127}"/>
          </ac:cxnSpMkLst>
        </pc:cxnChg>
      </pc:sldChg>
      <pc:sldChg chg="addSp delSp modSp new mod setBg modClrScheme chgLayout">
        <pc:chgData name="Jessica Bradburn" userId="S::jessica.bradburn@civitasacademy.co.uk::27a5e87a-ebec-4cd1-9a21-39b519a2ad19" providerId="AD" clId="Web-{86FE709C-1D90-43FC-8A7C-0FF4CCA13A45}" dt="2020-06-04T13:40:14.217" v="3347"/>
        <pc:sldMkLst>
          <pc:docMk/>
          <pc:sldMk cId="3075097236" sldId="344"/>
        </pc:sldMkLst>
        <pc:spChg chg="mod ord">
          <ac:chgData name="Jessica Bradburn" userId="S::jessica.bradburn@civitasacademy.co.uk::27a5e87a-ebec-4cd1-9a21-39b519a2ad19" providerId="AD" clId="Web-{86FE709C-1D90-43FC-8A7C-0FF4CCA13A45}" dt="2020-06-04T13:40:12.343" v="3346" actId="1076"/>
          <ac:spMkLst>
            <pc:docMk/>
            <pc:sldMk cId="3075097236" sldId="344"/>
            <ac:spMk id="2" creationId="{F4C53E9D-1322-47C7-99B2-84A780924865}"/>
          </ac:spMkLst>
        </pc:spChg>
        <pc:spChg chg="add mod ord">
          <ac:chgData name="Jessica Bradburn" userId="S::jessica.bradburn@civitasacademy.co.uk::27a5e87a-ebec-4cd1-9a21-39b519a2ad19" providerId="AD" clId="Web-{86FE709C-1D90-43FC-8A7C-0FF4CCA13A45}" dt="2020-06-04T13:30:16.781" v="2920" actId="20577"/>
          <ac:spMkLst>
            <pc:docMk/>
            <pc:sldMk cId="3075097236" sldId="344"/>
            <ac:spMk id="3" creationId="{E7EEF3A4-72A6-46F0-AACF-7A126F3AEDD5}"/>
          </ac:spMkLst>
        </pc:spChg>
        <pc:spChg chg="add del mod">
          <ac:chgData name="Jessica Bradburn" userId="S::jessica.bradburn@civitasacademy.co.uk::27a5e87a-ebec-4cd1-9a21-39b519a2ad19" providerId="AD" clId="Web-{86FE709C-1D90-43FC-8A7C-0FF4CCA13A45}" dt="2020-06-04T12:26:58.945" v="1564"/>
          <ac:spMkLst>
            <pc:docMk/>
            <pc:sldMk cId="3075097236" sldId="344"/>
            <ac:spMk id="6" creationId="{D9C6E9C5-69A5-4483-9376-8C6728100BFA}"/>
          </ac:spMkLst>
        </pc:spChg>
        <pc:spChg chg="add del">
          <ac:chgData name="Jessica Bradburn" userId="S::jessica.bradburn@civitasacademy.co.uk::27a5e87a-ebec-4cd1-9a21-39b519a2ad19" providerId="AD" clId="Web-{86FE709C-1D90-43FC-8A7C-0FF4CCA13A45}" dt="2020-06-04T12:22:02.837" v="1549"/>
          <ac:spMkLst>
            <pc:docMk/>
            <pc:sldMk cId="3075097236" sldId="344"/>
            <ac:spMk id="37" creationId="{98EE4960-6ED7-49B4-BEEE-A96A0C83D9BC}"/>
          </ac:spMkLst>
        </pc:spChg>
        <pc:grpChg chg="add del">
          <ac:chgData name="Jessica Bradburn" userId="S::jessica.bradburn@civitasacademy.co.uk::27a5e87a-ebec-4cd1-9a21-39b519a2ad19" providerId="AD" clId="Web-{86FE709C-1D90-43FC-8A7C-0FF4CCA13A45}" dt="2020-06-04T12:21:43.462" v="1542"/>
          <ac:grpSpMkLst>
            <pc:docMk/>
            <pc:sldMk cId="3075097236" sldId="344"/>
            <ac:grpSpMk id="10" creationId="{0884F175-9D23-496E-80AC-F3D2FD541092}"/>
          </ac:grpSpMkLst>
        </pc:grpChg>
        <pc:grpChg chg="add del">
          <ac:chgData name="Jessica Bradburn" userId="S::jessica.bradburn@civitasacademy.co.uk::27a5e87a-ebec-4cd1-9a21-39b519a2ad19" providerId="AD" clId="Web-{86FE709C-1D90-43FC-8A7C-0FF4CCA13A45}" dt="2020-06-04T12:22:02.837" v="1549"/>
          <ac:grpSpMkLst>
            <pc:docMk/>
            <pc:sldMk cId="3075097236" sldId="344"/>
            <ac:grpSpMk id="25" creationId="{EB0D40EF-BA14-42F1-9492-D38C59DCAB67}"/>
          </ac:grpSpMkLst>
        </pc:grpChg>
        <pc:grpChg chg="add">
          <ac:chgData name="Jessica Bradburn" userId="S::jessica.bradburn@civitasacademy.co.uk::27a5e87a-ebec-4cd1-9a21-39b519a2ad19" providerId="AD" clId="Web-{86FE709C-1D90-43FC-8A7C-0FF4CCA13A45}" dt="2020-06-04T12:22:02.837" v="1549"/>
          <ac:grpSpMkLst>
            <pc:docMk/>
            <pc:sldMk cId="3075097236" sldId="344"/>
            <ac:grpSpMk id="39" creationId="{0884F175-9D23-496E-80AC-F3D2FD541092}"/>
          </ac:grpSpMkLst>
        </pc:grpChg>
        <pc:grpChg chg="add del">
          <ac:chgData name="Jessica Bradburn" userId="S::jessica.bradburn@civitasacademy.co.uk::27a5e87a-ebec-4cd1-9a21-39b519a2ad19" providerId="AD" clId="Web-{86FE709C-1D90-43FC-8A7C-0FF4CCA13A45}" dt="2020-06-04T12:22:02.821" v="1548"/>
          <ac:grpSpMkLst>
            <pc:docMk/>
            <pc:sldMk cId="3075097236" sldId="344"/>
            <ac:grpSpMk id="42" creationId="{0884F175-9D23-496E-80AC-F3D2FD541092}"/>
          </ac:grpSpMkLst>
        </pc:grpChg>
        <pc:picChg chg="add mod ord">
          <ac:chgData name="Jessica Bradburn" userId="S::jessica.bradburn@civitasacademy.co.uk::27a5e87a-ebec-4cd1-9a21-39b519a2ad19" providerId="AD" clId="Web-{86FE709C-1D90-43FC-8A7C-0FF4CCA13A45}" dt="2020-06-04T12:22:02.837" v="1549"/>
          <ac:picMkLst>
            <pc:docMk/>
            <pc:sldMk cId="3075097236" sldId="344"/>
            <ac:picMk id="4" creationId="{28AEB402-FEED-4C83-82D4-FB6FCEE89BA7}"/>
          </ac:picMkLst>
        </pc:picChg>
        <pc:picChg chg="add mod ord">
          <ac:chgData name="Jessica Bradburn" userId="S::jessica.bradburn@civitasacademy.co.uk::27a5e87a-ebec-4cd1-9a21-39b519a2ad19" providerId="AD" clId="Web-{86FE709C-1D90-43FC-8A7C-0FF4CCA13A45}" dt="2020-06-04T12:22:02.837" v="1549"/>
          <ac:picMkLst>
            <pc:docMk/>
            <pc:sldMk cId="3075097236" sldId="344"/>
            <ac:picMk id="5" creationId="{D932D32D-BA57-4AD4-A3EC-EE9A30F18877}"/>
          </ac:picMkLst>
        </pc:picChg>
        <pc:picChg chg="add">
          <ac:chgData name="Jessica Bradburn" userId="S::jessica.bradburn@civitasacademy.co.uk::27a5e87a-ebec-4cd1-9a21-39b519a2ad19" providerId="AD" clId="Web-{86FE709C-1D90-43FC-8A7C-0FF4CCA13A45}" dt="2020-06-04T13:40:14.217" v="3347"/>
          <ac:picMkLst>
            <pc:docMk/>
            <pc:sldMk cId="3075097236" sldId="344"/>
            <ac:picMk id="7" creationId="{9B1E60ED-F743-406D-B040-45BA98AA007A}"/>
          </ac:picMkLst>
        </pc:picChg>
      </pc:sldChg>
      <pc:sldChg chg="addSp delSp modSp new mod setBg modClrScheme chgLayout">
        <pc:chgData name="Jessica Bradburn" userId="S::jessica.bradburn@civitasacademy.co.uk::27a5e87a-ebec-4cd1-9a21-39b519a2ad19" providerId="AD" clId="Web-{86FE709C-1D90-43FC-8A7C-0FF4CCA13A45}" dt="2020-06-04T13:40:16.999" v="3348"/>
        <pc:sldMkLst>
          <pc:docMk/>
          <pc:sldMk cId="3652173486" sldId="345"/>
        </pc:sldMkLst>
        <pc:spChg chg="mod ord">
          <ac:chgData name="Jessica Bradburn" userId="S::jessica.bradburn@civitasacademy.co.uk::27a5e87a-ebec-4cd1-9a21-39b519a2ad19" providerId="AD" clId="Web-{86FE709C-1D90-43FC-8A7C-0FF4CCA13A45}" dt="2020-06-04T12:17:18.915" v="1524"/>
          <ac:spMkLst>
            <pc:docMk/>
            <pc:sldMk cId="3652173486" sldId="345"/>
            <ac:spMk id="2" creationId="{92C2EA38-7852-40F7-B291-BA48A873DAAA}"/>
          </ac:spMkLst>
        </pc:spChg>
        <pc:spChg chg="add mod ord">
          <ac:chgData name="Jessica Bradburn" userId="S::jessica.bradburn@civitasacademy.co.uk::27a5e87a-ebec-4cd1-9a21-39b519a2ad19" providerId="AD" clId="Web-{86FE709C-1D90-43FC-8A7C-0FF4CCA13A45}" dt="2020-06-04T13:31:32.375" v="2937" actId="20577"/>
          <ac:spMkLst>
            <pc:docMk/>
            <pc:sldMk cId="3652173486" sldId="345"/>
            <ac:spMk id="4" creationId="{1D69C9D3-C6FF-40F7-8612-841314D7A4F3}"/>
          </ac:spMkLst>
        </pc:spChg>
        <pc:spChg chg="add del mod">
          <ac:chgData name="Jessica Bradburn" userId="S::jessica.bradburn@civitasacademy.co.uk::27a5e87a-ebec-4cd1-9a21-39b519a2ad19" providerId="AD" clId="Web-{86FE709C-1D90-43FC-8A7C-0FF4CCA13A45}" dt="2020-06-04T12:26:58.945" v="1564"/>
          <ac:spMkLst>
            <pc:docMk/>
            <pc:sldMk cId="3652173486" sldId="345"/>
            <ac:spMk id="6" creationId="{C31DF7E0-C951-49AF-83ED-D528CF7013A3}"/>
          </ac:spMkLst>
        </pc:spChg>
        <pc:spChg chg="add">
          <ac:chgData name="Jessica Bradburn" userId="S::jessica.bradburn@civitasacademy.co.uk::27a5e87a-ebec-4cd1-9a21-39b519a2ad19" providerId="AD" clId="Web-{86FE709C-1D90-43FC-8A7C-0FF4CCA13A45}" dt="2020-06-04T12:17:18.915" v="1524"/>
          <ac:spMkLst>
            <pc:docMk/>
            <pc:sldMk cId="3652173486" sldId="345"/>
            <ac:spMk id="8" creationId="{A65AC7D1-EAA9-48F5-B509-60A7F50BF703}"/>
          </ac:spMkLst>
        </pc:spChg>
        <pc:spChg chg="add">
          <ac:chgData name="Jessica Bradburn" userId="S::jessica.bradburn@civitasacademy.co.uk::27a5e87a-ebec-4cd1-9a21-39b519a2ad19" providerId="AD" clId="Web-{86FE709C-1D90-43FC-8A7C-0FF4CCA13A45}" dt="2020-06-04T12:17:18.915" v="1524"/>
          <ac:spMkLst>
            <pc:docMk/>
            <pc:sldMk cId="3652173486" sldId="345"/>
            <ac:spMk id="9" creationId="{D6320AF9-619A-4175-865B-5663E1AEF4C5}"/>
          </ac:spMkLst>
        </pc:spChg>
        <pc:spChg chg="add del">
          <ac:chgData name="Jessica Bradburn" userId="S::jessica.bradburn@civitasacademy.co.uk::27a5e87a-ebec-4cd1-9a21-39b519a2ad19" providerId="AD" clId="Web-{86FE709C-1D90-43FC-8A7C-0FF4CCA13A45}" dt="2020-06-04T12:17:18.869" v="1523"/>
          <ac:spMkLst>
            <pc:docMk/>
            <pc:sldMk cId="3652173486" sldId="345"/>
            <ac:spMk id="22" creationId="{9F4444CE-BC8D-4D61-B303-4C05614E62AB}"/>
          </ac:spMkLst>
        </pc:spChg>
        <pc:spChg chg="add del">
          <ac:chgData name="Jessica Bradburn" userId="S::jessica.bradburn@civitasacademy.co.uk::27a5e87a-ebec-4cd1-9a21-39b519a2ad19" providerId="AD" clId="Web-{86FE709C-1D90-43FC-8A7C-0FF4CCA13A45}" dt="2020-06-04T12:17:18.869" v="1523"/>
          <ac:spMkLst>
            <pc:docMk/>
            <pc:sldMk cId="3652173486" sldId="345"/>
            <ac:spMk id="24" creationId="{62423CA5-E2E1-4789-B759-9906C1C94063}"/>
          </ac:spMkLst>
        </pc:spChg>
        <pc:spChg chg="add del">
          <ac:chgData name="Jessica Bradburn" userId="S::jessica.bradburn@civitasacademy.co.uk::27a5e87a-ebec-4cd1-9a21-39b519a2ad19" providerId="AD" clId="Web-{86FE709C-1D90-43FC-8A7C-0FF4CCA13A45}" dt="2020-06-04T12:17:18.869" v="1523"/>
          <ac:spMkLst>
            <pc:docMk/>
            <pc:sldMk cId="3652173486" sldId="345"/>
            <ac:spMk id="26" creationId="{73772B81-181F-48B7-8826-4D9686D15DF5}"/>
          </ac:spMkLst>
        </pc:spChg>
        <pc:spChg chg="add del">
          <ac:chgData name="Jessica Bradburn" userId="S::jessica.bradburn@civitasacademy.co.uk::27a5e87a-ebec-4cd1-9a21-39b519a2ad19" providerId="AD" clId="Web-{86FE709C-1D90-43FC-8A7C-0FF4CCA13A45}" dt="2020-06-04T12:17:18.869" v="1523"/>
          <ac:spMkLst>
            <pc:docMk/>
            <pc:sldMk cId="3652173486" sldId="345"/>
            <ac:spMk id="28" creationId="{B2205F6E-03C6-4E92-877C-E2482F6599AA}"/>
          </ac:spMkLst>
        </pc:spChg>
        <pc:spChg chg="add">
          <ac:chgData name="Jessica Bradburn" userId="S::jessica.bradburn@civitasacademy.co.uk::27a5e87a-ebec-4cd1-9a21-39b519a2ad19" providerId="AD" clId="Web-{86FE709C-1D90-43FC-8A7C-0FF4CCA13A45}" dt="2020-06-04T12:17:18.915" v="1524"/>
          <ac:spMkLst>
            <pc:docMk/>
            <pc:sldMk cId="3652173486" sldId="345"/>
            <ac:spMk id="30" creationId="{7E018740-5C2B-4A41-AC1A-7E68D1EC1954}"/>
          </ac:spMkLst>
        </pc:spChg>
        <pc:spChg chg="add">
          <ac:chgData name="Jessica Bradburn" userId="S::jessica.bradburn@civitasacademy.co.uk::27a5e87a-ebec-4cd1-9a21-39b519a2ad19" providerId="AD" clId="Web-{86FE709C-1D90-43FC-8A7C-0FF4CCA13A45}" dt="2020-06-04T12:17:18.915" v="1524"/>
          <ac:spMkLst>
            <pc:docMk/>
            <pc:sldMk cId="3652173486" sldId="345"/>
            <ac:spMk id="32" creationId="{166F75A4-C475-4941-8EE2-B80A06A2C1BB}"/>
          </ac:spMkLst>
        </pc:spChg>
        <pc:spChg chg="add">
          <ac:chgData name="Jessica Bradburn" userId="S::jessica.bradburn@civitasacademy.co.uk::27a5e87a-ebec-4cd1-9a21-39b519a2ad19" providerId="AD" clId="Web-{86FE709C-1D90-43FC-8A7C-0FF4CCA13A45}" dt="2020-06-04T12:17:18.915" v="1524"/>
          <ac:spMkLst>
            <pc:docMk/>
            <pc:sldMk cId="3652173486" sldId="345"/>
            <ac:spMk id="34" creationId="{A032553A-72E8-4B0D-8405-FF9771C9AF05}"/>
          </ac:spMkLst>
        </pc:spChg>
        <pc:spChg chg="add">
          <ac:chgData name="Jessica Bradburn" userId="S::jessica.bradburn@civitasacademy.co.uk::27a5e87a-ebec-4cd1-9a21-39b519a2ad19" providerId="AD" clId="Web-{86FE709C-1D90-43FC-8A7C-0FF4CCA13A45}" dt="2020-06-04T12:17:18.915" v="1524"/>
          <ac:spMkLst>
            <pc:docMk/>
            <pc:sldMk cId="3652173486" sldId="345"/>
            <ac:spMk id="36" creationId="{765800AC-C3B9-498E-87BC-29FAE4C76B21}"/>
          </ac:spMkLst>
        </pc:spChg>
        <pc:spChg chg="add">
          <ac:chgData name="Jessica Bradburn" userId="S::jessica.bradburn@civitasacademy.co.uk::27a5e87a-ebec-4cd1-9a21-39b519a2ad19" providerId="AD" clId="Web-{86FE709C-1D90-43FC-8A7C-0FF4CCA13A45}" dt="2020-06-04T12:17:18.915" v="1524"/>
          <ac:spMkLst>
            <pc:docMk/>
            <pc:sldMk cId="3652173486" sldId="345"/>
            <ac:spMk id="38" creationId="{1F9D6ACB-2FF4-49F9-978A-E0D5327FC635}"/>
          </ac:spMkLst>
        </pc:spChg>
        <pc:spChg chg="add">
          <ac:chgData name="Jessica Bradburn" userId="S::jessica.bradburn@civitasacademy.co.uk::27a5e87a-ebec-4cd1-9a21-39b519a2ad19" providerId="AD" clId="Web-{86FE709C-1D90-43FC-8A7C-0FF4CCA13A45}" dt="2020-06-04T12:17:18.915" v="1524"/>
          <ac:spMkLst>
            <pc:docMk/>
            <pc:sldMk cId="3652173486" sldId="345"/>
            <ac:spMk id="40" creationId="{A5EC319D-0FEA-4B95-A3EA-01E35672C95B}"/>
          </ac:spMkLst>
        </pc:spChg>
        <pc:grpChg chg="add">
          <ac:chgData name="Jessica Bradburn" userId="S::jessica.bradburn@civitasacademy.co.uk::27a5e87a-ebec-4cd1-9a21-39b519a2ad19" providerId="AD" clId="Web-{86FE709C-1D90-43FC-8A7C-0FF4CCA13A45}" dt="2020-06-04T12:17:18.915" v="1524"/>
          <ac:grpSpMkLst>
            <pc:docMk/>
            <pc:sldMk cId="3652173486" sldId="345"/>
            <ac:grpSpMk id="7" creationId="{1F2B4773-3207-44CC-B7AC-892B70498211}"/>
          </ac:grpSpMkLst>
        </pc:grpChg>
        <pc:grpChg chg="add del">
          <ac:chgData name="Jessica Bradburn" userId="S::jessica.bradburn@civitasacademy.co.uk::27a5e87a-ebec-4cd1-9a21-39b519a2ad19" providerId="AD" clId="Web-{86FE709C-1D90-43FC-8A7C-0FF4CCA13A45}" dt="2020-06-04T12:17:18.869" v="1523"/>
          <ac:grpSpMkLst>
            <pc:docMk/>
            <pc:sldMk cId="3652173486" sldId="345"/>
            <ac:grpSpMk id="10" creationId="{1F2B4773-3207-44CC-B7AC-892B70498211}"/>
          </ac:grpSpMkLst>
        </pc:grpChg>
        <pc:picChg chg="add mod modCrop">
          <ac:chgData name="Jessica Bradburn" userId="S::jessica.bradburn@civitasacademy.co.uk::27a5e87a-ebec-4cd1-9a21-39b519a2ad19" providerId="AD" clId="Web-{86FE709C-1D90-43FC-8A7C-0FF4CCA13A45}" dt="2020-06-04T12:17:18.915" v="1524"/>
          <ac:picMkLst>
            <pc:docMk/>
            <pc:sldMk cId="3652173486" sldId="345"/>
            <ac:picMk id="5" creationId="{F6CFA8F6-991E-4D09-BC5A-8BDFEB8C2F27}"/>
          </ac:picMkLst>
        </pc:picChg>
        <pc:picChg chg="add">
          <ac:chgData name="Jessica Bradburn" userId="S::jessica.bradburn@civitasacademy.co.uk::27a5e87a-ebec-4cd1-9a21-39b519a2ad19" providerId="AD" clId="Web-{86FE709C-1D90-43FC-8A7C-0FF4CCA13A45}" dt="2020-06-04T13:40:16.999" v="3348"/>
          <ac:picMkLst>
            <pc:docMk/>
            <pc:sldMk cId="3652173486" sldId="345"/>
            <ac:picMk id="25" creationId="{0A8D72DE-B7A5-4617-9D03-74799BB27EA4}"/>
          </ac:picMkLst>
        </pc:picChg>
        <pc:cxnChg chg="add">
          <ac:chgData name="Jessica Bradburn" userId="S::jessica.bradburn@civitasacademy.co.uk::27a5e87a-ebec-4cd1-9a21-39b519a2ad19" providerId="AD" clId="Web-{86FE709C-1D90-43FC-8A7C-0FF4CCA13A45}" dt="2020-06-04T12:17:18.915" v="1524"/>
          <ac:cxnSpMkLst>
            <pc:docMk/>
            <pc:sldMk cId="3652173486" sldId="345"/>
            <ac:cxnSpMk id="21" creationId="{063B6EC6-D752-4EE7-908B-F8F19E8C7FEA}"/>
          </ac:cxnSpMkLst>
        </pc:cxnChg>
        <pc:cxnChg chg="add">
          <ac:chgData name="Jessica Bradburn" userId="S::jessica.bradburn@civitasacademy.co.uk::27a5e87a-ebec-4cd1-9a21-39b519a2ad19" providerId="AD" clId="Web-{86FE709C-1D90-43FC-8A7C-0FF4CCA13A45}" dt="2020-06-04T12:17:18.915" v="1524"/>
          <ac:cxnSpMkLst>
            <pc:docMk/>
            <pc:sldMk cId="3652173486" sldId="345"/>
            <ac:cxnSpMk id="23" creationId="{EFECD4E8-AD3E-4228-82A2-9461958EA94D}"/>
          </ac:cxnSpMkLst>
        </pc:cxnChg>
      </pc:sldChg>
      <pc:sldChg chg="addSp delSp modSp new mod setBg modClrScheme chgLayout">
        <pc:chgData name="Jessica Bradburn" userId="S::jessica.bradburn@civitasacademy.co.uk::27a5e87a-ebec-4cd1-9a21-39b519a2ad19" providerId="AD" clId="Web-{86FE709C-1D90-43FC-8A7C-0FF4CCA13A45}" dt="2020-06-04T13:40:21.014" v="3349"/>
        <pc:sldMkLst>
          <pc:docMk/>
          <pc:sldMk cId="2094792493" sldId="346"/>
        </pc:sldMkLst>
        <pc:spChg chg="mod ord">
          <ac:chgData name="Jessica Bradburn" userId="S::jessica.bradburn@civitasacademy.co.uk::27a5e87a-ebec-4cd1-9a21-39b519a2ad19" providerId="AD" clId="Web-{86FE709C-1D90-43FC-8A7C-0FF4CCA13A45}" dt="2020-06-04T12:38:17.975" v="2015"/>
          <ac:spMkLst>
            <pc:docMk/>
            <pc:sldMk cId="2094792493" sldId="346"/>
            <ac:spMk id="2" creationId="{D1A6F44D-1285-4DD7-A28D-C9CAB0429795}"/>
          </ac:spMkLst>
        </pc:spChg>
        <pc:spChg chg="add del mod">
          <ac:chgData name="Jessica Bradburn" userId="S::jessica.bradburn@civitasacademy.co.uk::27a5e87a-ebec-4cd1-9a21-39b519a2ad19" providerId="AD" clId="Web-{86FE709C-1D90-43FC-8A7C-0FF4CCA13A45}" dt="2020-06-04T12:38:17.975" v="2015"/>
          <ac:spMkLst>
            <pc:docMk/>
            <pc:sldMk cId="2094792493" sldId="346"/>
            <ac:spMk id="3" creationId="{DD3B6A7C-19D2-4412-839D-E2F4939F8F96}"/>
          </ac:spMkLst>
        </pc:spChg>
        <pc:spChg chg="add del mod">
          <ac:chgData name="Jessica Bradburn" userId="S::jessica.bradburn@civitasacademy.co.uk::27a5e87a-ebec-4cd1-9a21-39b519a2ad19" providerId="AD" clId="Web-{86FE709C-1D90-43FC-8A7C-0FF4CCA13A45}" dt="2020-06-04T12:26:58.945" v="1564"/>
          <ac:spMkLst>
            <pc:docMk/>
            <pc:sldMk cId="2094792493" sldId="346"/>
            <ac:spMk id="4" creationId="{B762C613-ECD7-4CB1-B922-14DA4663ABCA}"/>
          </ac:spMkLst>
        </pc:spChg>
        <pc:spChg chg="add">
          <ac:chgData name="Jessica Bradburn" userId="S::jessica.bradburn@civitasacademy.co.uk::27a5e87a-ebec-4cd1-9a21-39b519a2ad19" providerId="AD" clId="Web-{86FE709C-1D90-43FC-8A7C-0FF4CCA13A45}" dt="2020-06-04T12:38:17.975" v="2015"/>
          <ac:spMkLst>
            <pc:docMk/>
            <pc:sldMk cId="2094792493" sldId="346"/>
            <ac:spMk id="21" creationId="{655AE6B0-AC9E-4167-806F-E9DB135FC46B}"/>
          </ac:spMkLst>
        </pc:spChg>
        <pc:spChg chg="add">
          <ac:chgData name="Jessica Bradburn" userId="S::jessica.bradburn@civitasacademy.co.uk::27a5e87a-ebec-4cd1-9a21-39b519a2ad19" providerId="AD" clId="Web-{86FE709C-1D90-43FC-8A7C-0FF4CCA13A45}" dt="2020-06-04T12:38:17.975" v="2015"/>
          <ac:spMkLst>
            <pc:docMk/>
            <pc:sldMk cId="2094792493" sldId="346"/>
            <ac:spMk id="34" creationId="{87BD1F4E-A66D-4C06-86DA-8D56CA7A3B41}"/>
          </ac:spMkLst>
        </pc:spChg>
        <pc:grpChg chg="add">
          <ac:chgData name="Jessica Bradburn" userId="S::jessica.bradburn@civitasacademy.co.uk::27a5e87a-ebec-4cd1-9a21-39b519a2ad19" providerId="AD" clId="Web-{86FE709C-1D90-43FC-8A7C-0FF4CCA13A45}" dt="2020-06-04T12:38:17.975" v="2015"/>
          <ac:grpSpMkLst>
            <pc:docMk/>
            <pc:sldMk cId="2094792493" sldId="346"/>
            <ac:grpSpMk id="9" creationId="{D920209C-E85B-4D6F-A56F-724F5ADA811C}"/>
          </ac:grpSpMkLst>
        </pc:grpChg>
        <pc:grpChg chg="add">
          <ac:chgData name="Jessica Bradburn" userId="S::jessica.bradburn@civitasacademy.co.uk::27a5e87a-ebec-4cd1-9a21-39b519a2ad19" providerId="AD" clId="Web-{86FE709C-1D90-43FC-8A7C-0FF4CCA13A45}" dt="2020-06-04T12:38:17.975" v="2015"/>
          <ac:grpSpMkLst>
            <pc:docMk/>
            <pc:sldMk cId="2094792493" sldId="346"/>
            <ac:grpSpMk id="23" creationId="{3523416A-383B-4FDC-B4C9-D8EDDFE9C043}"/>
          </ac:grpSpMkLst>
        </pc:grpChg>
        <pc:graphicFrameChg chg="add">
          <ac:chgData name="Jessica Bradburn" userId="S::jessica.bradburn@civitasacademy.co.uk::27a5e87a-ebec-4cd1-9a21-39b519a2ad19" providerId="AD" clId="Web-{86FE709C-1D90-43FC-8A7C-0FF4CCA13A45}" dt="2020-06-04T12:38:17.975" v="2015"/>
          <ac:graphicFrameMkLst>
            <pc:docMk/>
            <pc:sldMk cId="2094792493" sldId="346"/>
            <ac:graphicFrameMk id="5" creationId="{4D4E9917-89E5-4F94-A505-5631AE3122A6}"/>
          </ac:graphicFrameMkLst>
        </pc:graphicFrameChg>
        <pc:picChg chg="add">
          <ac:chgData name="Jessica Bradburn" userId="S::jessica.bradburn@civitasacademy.co.uk::27a5e87a-ebec-4cd1-9a21-39b519a2ad19" providerId="AD" clId="Web-{86FE709C-1D90-43FC-8A7C-0FF4CCA13A45}" dt="2020-06-04T13:40:21.014" v="3349"/>
          <ac:picMkLst>
            <pc:docMk/>
            <pc:sldMk cId="2094792493" sldId="346"/>
            <ac:picMk id="33" creationId="{FD6C3E91-043C-452E-B101-171BDE44A1CE}"/>
          </ac:picMkLst>
        </pc:picChg>
      </pc:sldChg>
      <pc:sldChg chg="addSp delSp modSp new mod setBg modClrScheme chgLayout">
        <pc:chgData name="Jessica Bradburn" userId="S::jessica.bradburn@civitasacademy.co.uk::27a5e87a-ebec-4cd1-9a21-39b519a2ad19" providerId="AD" clId="Web-{86FE709C-1D90-43FC-8A7C-0FF4CCA13A45}" dt="2020-06-04T13:40:28.280" v="3350"/>
        <pc:sldMkLst>
          <pc:docMk/>
          <pc:sldMk cId="3181298904" sldId="347"/>
        </pc:sldMkLst>
        <pc:spChg chg="mod ord">
          <ac:chgData name="Jessica Bradburn" userId="S::jessica.bradburn@civitasacademy.co.uk::27a5e87a-ebec-4cd1-9a21-39b519a2ad19" providerId="AD" clId="Web-{86FE709C-1D90-43FC-8A7C-0FF4CCA13A45}" dt="2020-06-04T12:38:33.194" v="2016"/>
          <ac:spMkLst>
            <pc:docMk/>
            <pc:sldMk cId="3181298904" sldId="347"/>
            <ac:spMk id="2" creationId="{2B808221-7086-4A2C-AA58-71237A8E2108}"/>
          </ac:spMkLst>
        </pc:spChg>
        <pc:spChg chg="add mod">
          <ac:chgData name="Jessica Bradburn" userId="S::jessica.bradburn@civitasacademy.co.uk::27a5e87a-ebec-4cd1-9a21-39b519a2ad19" providerId="AD" clId="Web-{86FE709C-1D90-43FC-8A7C-0FF4CCA13A45}" dt="2020-06-04T12:51:29.270" v="2105" actId="1076"/>
          <ac:spMkLst>
            <pc:docMk/>
            <pc:sldMk cId="3181298904" sldId="347"/>
            <ac:spMk id="3" creationId="{9D28ECA7-552C-43F0-99B3-2E58D5069186}"/>
          </ac:spMkLst>
        </pc:spChg>
        <pc:spChg chg="add del mod">
          <ac:chgData name="Jessica Bradburn" userId="S::jessica.bradburn@civitasacademy.co.uk::27a5e87a-ebec-4cd1-9a21-39b519a2ad19" providerId="AD" clId="Web-{86FE709C-1D90-43FC-8A7C-0FF4CCA13A45}" dt="2020-06-04T12:26:58.945" v="1564"/>
          <ac:spMkLst>
            <pc:docMk/>
            <pc:sldMk cId="3181298904" sldId="347"/>
            <ac:spMk id="4" creationId="{E81DD10C-C4A7-45CA-A102-F9D6BB5A051F}"/>
          </ac:spMkLst>
        </pc:spChg>
        <pc:spChg chg="add">
          <ac:chgData name="Jessica Bradburn" userId="S::jessica.bradburn@civitasacademy.co.uk::27a5e87a-ebec-4cd1-9a21-39b519a2ad19" providerId="AD" clId="Web-{86FE709C-1D90-43FC-8A7C-0FF4CCA13A45}" dt="2020-06-04T12:38:33.194" v="2016"/>
          <ac:spMkLst>
            <pc:docMk/>
            <pc:sldMk cId="3181298904" sldId="347"/>
            <ac:spMk id="22" creationId="{A65AC7D1-EAA9-48F5-B509-60A7F50BF703}"/>
          </ac:spMkLst>
        </pc:spChg>
        <pc:spChg chg="add">
          <ac:chgData name="Jessica Bradburn" userId="S::jessica.bradburn@civitasacademy.co.uk::27a5e87a-ebec-4cd1-9a21-39b519a2ad19" providerId="AD" clId="Web-{86FE709C-1D90-43FC-8A7C-0FF4CCA13A45}" dt="2020-06-04T12:38:33.194" v="2016"/>
          <ac:spMkLst>
            <pc:docMk/>
            <pc:sldMk cId="3181298904" sldId="347"/>
            <ac:spMk id="24" creationId="{D6320AF9-619A-4175-865B-5663E1AEF4C5}"/>
          </ac:spMkLst>
        </pc:spChg>
        <pc:spChg chg="add">
          <ac:chgData name="Jessica Bradburn" userId="S::jessica.bradburn@civitasacademy.co.uk::27a5e87a-ebec-4cd1-9a21-39b519a2ad19" providerId="AD" clId="Web-{86FE709C-1D90-43FC-8A7C-0FF4CCA13A45}" dt="2020-06-04T12:38:33.194" v="2016"/>
          <ac:spMkLst>
            <pc:docMk/>
            <pc:sldMk cId="3181298904" sldId="347"/>
            <ac:spMk id="30" creationId="{7E018740-5C2B-4A41-AC1A-7E68D1EC1954}"/>
          </ac:spMkLst>
        </pc:spChg>
        <pc:spChg chg="add">
          <ac:chgData name="Jessica Bradburn" userId="S::jessica.bradburn@civitasacademy.co.uk::27a5e87a-ebec-4cd1-9a21-39b519a2ad19" providerId="AD" clId="Web-{86FE709C-1D90-43FC-8A7C-0FF4CCA13A45}" dt="2020-06-04T12:38:33.194" v="2016"/>
          <ac:spMkLst>
            <pc:docMk/>
            <pc:sldMk cId="3181298904" sldId="347"/>
            <ac:spMk id="32" creationId="{166F75A4-C475-4941-8EE2-B80A06A2C1BB}"/>
          </ac:spMkLst>
        </pc:spChg>
        <pc:spChg chg="add">
          <ac:chgData name="Jessica Bradburn" userId="S::jessica.bradburn@civitasacademy.co.uk::27a5e87a-ebec-4cd1-9a21-39b519a2ad19" providerId="AD" clId="Web-{86FE709C-1D90-43FC-8A7C-0FF4CCA13A45}" dt="2020-06-04T12:38:33.194" v="2016"/>
          <ac:spMkLst>
            <pc:docMk/>
            <pc:sldMk cId="3181298904" sldId="347"/>
            <ac:spMk id="34" creationId="{A032553A-72E8-4B0D-8405-FF9771C9AF05}"/>
          </ac:spMkLst>
        </pc:spChg>
        <pc:spChg chg="add">
          <ac:chgData name="Jessica Bradburn" userId="S::jessica.bradburn@civitasacademy.co.uk::27a5e87a-ebec-4cd1-9a21-39b519a2ad19" providerId="AD" clId="Web-{86FE709C-1D90-43FC-8A7C-0FF4CCA13A45}" dt="2020-06-04T12:38:33.194" v="2016"/>
          <ac:spMkLst>
            <pc:docMk/>
            <pc:sldMk cId="3181298904" sldId="347"/>
            <ac:spMk id="36" creationId="{765800AC-C3B9-498E-87BC-29FAE4C76B21}"/>
          </ac:spMkLst>
        </pc:spChg>
        <pc:spChg chg="add">
          <ac:chgData name="Jessica Bradburn" userId="S::jessica.bradburn@civitasacademy.co.uk::27a5e87a-ebec-4cd1-9a21-39b519a2ad19" providerId="AD" clId="Web-{86FE709C-1D90-43FC-8A7C-0FF4CCA13A45}" dt="2020-06-04T12:38:33.194" v="2016"/>
          <ac:spMkLst>
            <pc:docMk/>
            <pc:sldMk cId="3181298904" sldId="347"/>
            <ac:spMk id="38" creationId="{1F9D6ACB-2FF4-49F9-978A-E0D5327FC635}"/>
          </ac:spMkLst>
        </pc:spChg>
        <pc:spChg chg="add">
          <ac:chgData name="Jessica Bradburn" userId="S::jessica.bradburn@civitasacademy.co.uk::27a5e87a-ebec-4cd1-9a21-39b519a2ad19" providerId="AD" clId="Web-{86FE709C-1D90-43FC-8A7C-0FF4CCA13A45}" dt="2020-06-04T12:38:33.194" v="2016"/>
          <ac:spMkLst>
            <pc:docMk/>
            <pc:sldMk cId="3181298904" sldId="347"/>
            <ac:spMk id="40" creationId="{A5EC319D-0FEA-4B95-A3EA-01E35672C95B}"/>
          </ac:spMkLst>
        </pc:spChg>
        <pc:grpChg chg="add">
          <ac:chgData name="Jessica Bradburn" userId="S::jessica.bradburn@civitasacademy.co.uk::27a5e87a-ebec-4cd1-9a21-39b519a2ad19" providerId="AD" clId="Web-{86FE709C-1D90-43FC-8A7C-0FF4CCA13A45}" dt="2020-06-04T12:38:33.194" v="2016"/>
          <ac:grpSpMkLst>
            <pc:docMk/>
            <pc:sldMk cId="3181298904" sldId="347"/>
            <ac:grpSpMk id="10" creationId="{1F2B4773-3207-44CC-B7AC-892B70498211}"/>
          </ac:grpSpMkLst>
        </pc:grpChg>
        <pc:picChg chg="add">
          <ac:chgData name="Jessica Bradburn" userId="S::jessica.bradburn@civitasacademy.co.uk::27a5e87a-ebec-4cd1-9a21-39b519a2ad19" providerId="AD" clId="Web-{86FE709C-1D90-43FC-8A7C-0FF4CCA13A45}" dt="2020-06-04T13:40:28.280" v="3350"/>
          <ac:picMkLst>
            <pc:docMk/>
            <pc:sldMk cId="3181298904" sldId="347"/>
            <ac:picMk id="5" creationId="{A7576406-4EF8-422E-9BEF-83B077C557BA}"/>
          </ac:picMkLst>
        </pc:picChg>
        <pc:picChg chg="add">
          <ac:chgData name="Jessica Bradburn" userId="S::jessica.bradburn@civitasacademy.co.uk::27a5e87a-ebec-4cd1-9a21-39b519a2ad19" providerId="AD" clId="Web-{86FE709C-1D90-43FC-8A7C-0FF4CCA13A45}" dt="2020-06-04T12:38:33.194" v="2016"/>
          <ac:picMkLst>
            <pc:docMk/>
            <pc:sldMk cId="3181298904" sldId="347"/>
            <ac:picMk id="7" creationId="{38450E40-F1AF-4154-A1A8-B9E11A286E80}"/>
          </ac:picMkLst>
        </pc:picChg>
        <pc:cxnChg chg="add">
          <ac:chgData name="Jessica Bradburn" userId="S::jessica.bradburn@civitasacademy.co.uk::27a5e87a-ebec-4cd1-9a21-39b519a2ad19" providerId="AD" clId="Web-{86FE709C-1D90-43FC-8A7C-0FF4CCA13A45}" dt="2020-06-04T12:38:33.194" v="2016"/>
          <ac:cxnSpMkLst>
            <pc:docMk/>
            <pc:sldMk cId="3181298904" sldId="347"/>
            <ac:cxnSpMk id="26" creationId="{063B6EC6-D752-4EE7-908B-F8F19E8C7FEA}"/>
          </ac:cxnSpMkLst>
        </pc:cxnChg>
        <pc:cxnChg chg="add">
          <ac:chgData name="Jessica Bradburn" userId="S::jessica.bradburn@civitasacademy.co.uk::27a5e87a-ebec-4cd1-9a21-39b519a2ad19" providerId="AD" clId="Web-{86FE709C-1D90-43FC-8A7C-0FF4CCA13A45}" dt="2020-06-04T12:38:33.194" v="2016"/>
          <ac:cxnSpMkLst>
            <pc:docMk/>
            <pc:sldMk cId="3181298904" sldId="347"/>
            <ac:cxnSpMk id="28" creationId="{EFECD4E8-AD3E-4228-82A2-9461958EA94D}"/>
          </ac:cxnSpMkLst>
        </pc:cxnChg>
      </pc:sldChg>
      <pc:sldChg chg="addSp delSp modSp new mod setBg modClrScheme chgLayout">
        <pc:chgData name="Jessica Bradburn" userId="S::jessica.bradburn@civitasacademy.co.uk::27a5e87a-ebec-4cd1-9a21-39b519a2ad19" providerId="AD" clId="Web-{86FE709C-1D90-43FC-8A7C-0FF4CCA13A45}" dt="2020-06-04T13:41:49.764" v="3352" actId="14100"/>
        <pc:sldMkLst>
          <pc:docMk/>
          <pc:sldMk cId="3047354857" sldId="348"/>
        </pc:sldMkLst>
        <pc:spChg chg="mod ord">
          <ac:chgData name="Jessica Bradburn" userId="S::jessica.bradburn@civitasacademy.co.uk::27a5e87a-ebec-4cd1-9a21-39b519a2ad19" providerId="AD" clId="Web-{86FE709C-1D90-43FC-8A7C-0FF4CCA13A45}" dt="2020-06-04T12:53:47.926" v="2111"/>
          <ac:spMkLst>
            <pc:docMk/>
            <pc:sldMk cId="3047354857" sldId="348"/>
            <ac:spMk id="2" creationId="{5052FE94-180F-43D6-9104-69B004109498}"/>
          </ac:spMkLst>
        </pc:spChg>
        <pc:spChg chg="add mod ord">
          <ac:chgData name="Jessica Bradburn" userId="S::jessica.bradburn@civitasacademy.co.uk::27a5e87a-ebec-4cd1-9a21-39b519a2ad19" providerId="AD" clId="Web-{86FE709C-1D90-43FC-8A7C-0FF4CCA13A45}" dt="2020-06-04T12:53:58.786" v="2112" actId="1076"/>
          <ac:spMkLst>
            <pc:docMk/>
            <pc:sldMk cId="3047354857" sldId="348"/>
            <ac:spMk id="4" creationId="{4EF285B3-760E-47AA-95A9-CE82080DC7A0}"/>
          </ac:spMkLst>
        </pc:spChg>
        <pc:spChg chg="add del mod">
          <ac:chgData name="Jessica Bradburn" userId="S::jessica.bradburn@civitasacademy.co.uk::27a5e87a-ebec-4cd1-9a21-39b519a2ad19" providerId="AD" clId="Web-{86FE709C-1D90-43FC-8A7C-0FF4CCA13A45}" dt="2020-06-04T12:26:58.945" v="1564"/>
          <ac:spMkLst>
            <pc:docMk/>
            <pc:sldMk cId="3047354857" sldId="348"/>
            <ac:spMk id="5" creationId="{D9E49FBD-254D-49F5-B92E-C11268F6A764}"/>
          </ac:spMkLst>
        </pc:spChg>
        <pc:spChg chg="add">
          <ac:chgData name="Jessica Bradburn" userId="S::jessica.bradburn@civitasacademy.co.uk::27a5e87a-ebec-4cd1-9a21-39b519a2ad19" providerId="AD" clId="Web-{86FE709C-1D90-43FC-8A7C-0FF4CCA13A45}" dt="2020-06-04T12:53:47.926" v="2111"/>
          <ac:spMkLst>
            <pc:docMk/>
            <pc:sldMk cId="3047354857" sldId="348"/>
            <ac:spMk id="23" creationId="{A65AC7D1-EAA9-48F5-B509-60A7F50BF703}"/>
          </ac:spMkLst>
        </pc:spChg>
        <pc:spChg chg="add">
          <ac:chgData name="Jessica Bradburn" userId="S::jessica.bradburn@civitasacademy.co.uk::27a5e87a-ebec-4cd1-9a21-39b519a2ad19" providerId="AD" clId="Web-{86FE709C-1D90-43FC-8A7C-0FF4CCA13A45}" dt="2020-06-04T12:53:47.926" v="2111"/>
          <ac:spMkLst>
            <pc:docMk/>
            <pc:sldMk cId="3047354857" sldId="348"/>
            <ac:spMk id="25" creationId="{D6320AF9-619A-4175-865B-5663E1AEF4C5}"/>
          </ac:spMkLst>
        </pc:spChg>
        <pc:spChg chg="add">
          <ac:chgData name="Jessica Bradburn" userId="S::jessica.bradburn@civitasacademy.co.uk::27a5e87a-ebec-4cd1-9a21-39b519a2ad19" providerId="AD" clId="Web-{86FE709C-1D90-43FC-8A7C-0FF4CCA13A45}" dt="2020-06-04T12:53:47.926" v="2111"/>
          <ac:spMkLst>
            <pc:docMk/>
            <pc:sldMk cId="3047354857" sldId="348"/>
            <ac:spMk id="31" creationId="{7E018740-5C2B-4A41-AC1A-7E68D1EC1954}"/>
          </ac:spMkLst>
        </pc:spChg>
        <pc:spChg chg="add">
          <ac:chgData name="Jessica Bradburn" userId="S::jessica.bradburn@civitasacademy.co.uk::27a5e87a-ebec-4cd1-9a21-39b519a2ad19" providerId="AD" clId="Web-{86FE709C-1D90-43FC-8A7C-0FF4CCA13A45}" dt="2020-06-04T12:53:47.926" v="2111"/>
          <ac:spMkLst>
            <pc:docMk/>
            <pc:sldMk cId="3047354857" sldId="348"/>
            <ac:spMk id="33" creationId="{166F75A4-C475-4941-8EE2-B80A06A2C1BB}"/>
          </ac:spMkLst>
        </pc:spChg>
        <pc:spChg chg="add">
          <ac:chgData name="Jessica Bradburn" userId="S::jessica.bradburn@civitasacademy.co.uk::27a5e87a-ebec-4cd1-9a21-39b519a2ad19" providerId="AD" clId="Web-{86FE709C-1D90-43FC-8A7C-0FF4CCA13A45}" dt="2020-06-04T12:53:47.926" v="2111"/>
          <ac:spMkLst>
            <pc:docMk/>
            <pc:sldMk cId="3047354857" sldId="348"/>
            <ac:spMk id="35" creationId="{A032553A-72E8-4B0D-8405-FF9771C9AF05}"/>
          </ac:spMkLst>
        </pc:spChg>
        <pc:spChg chg="add">
          <ac:chgData name="Jessica Bradburn" userId="S::jessica.bradburn@civitasacademy.co.uk::27a5e87a-ebec-4cd1-9a21-39b519a2ad19" providerId="AD" clId="Web-{86FE709C-1D90-43FC-8A7C-0FF4CCA13A45}" dt="2020-06-04T12:53:47.926" v="2111"/>
          <ac:spMkLst>
            <pc:docMk/>
            <pc:sldMk cId="3047354857" sldId="348"/>
            <ac:spMk id="37" creationId="{765800AC-C3B9-498E-87BC-29FAE4C76B21}"/>
          </ac:spMkLst>
        </pc:spChg>
        <pc:spChg chg="add">
          <ac:chgData name="Jessica Bradburn" userId="S::jessica.bradburn@civitasacademy.co.uk::27a5e87a-ebec-4cd1-9a21-39b519a2ad19" providerId="AD" clId="Web-{86FE709C-1D90-43FC-8A7C-0FF4CCA13A45}" dt="2020-06-04T12:53:47.926" v="2111"/>
          <ac:spMkLst>
            <pc:docMk/>
            <pc:sldMk cId="3047354857" sldId="348"/>
            <ac:spMk id="39" creationId="{1F9D6ACB-2FF4-49F9-978A-E0D5327FC635}"/>
          </ac:spMkLst>
        </pc:spChg>
        <pc:spChg chg="add">
          <ac:chgData name="Jessica Bradburn" userId="S::jessica.bradburn@civitasacademy.co.uk::27a5e87a-ebec-4cd1-9a21-39b519a2ad19" providerId="AD" clId="Web-{86FE709C-1D90-43FC-8A7C-0FF4CCA13A45}" dt="2020-06-04T12:53:47.926" v="2111"/>
          <ac:spMkLst>
            <pc:docMk/>
            <pc:sldMk cId="3047354857" sldId="348"/>
            <ac:spMk id="41" creationId="{A5EC319D-0FEA-4B95-A3EA-01E35672C95B}"/>
          </ac:spMkLst>
        </pc:spChg>
        <pc:grpChg chg="add">
          <ac:chgData name="Jessica Bradburn" userId="S::jessica.bradburn@civitasacademy.co.uk::27a5e87a-ebec-4cd1-9a21-39b519a2ad19" providerId="AD" clId="Web-{86FE709C-1D90-43FC-8A7C-0FF4CCA13A45}" dt="2020-06-04T12:53:47.926" v="2111"/>
          <ac:grpSpMkLst>
            <pc:docMk/>
            <pc:sldMk cId="3047354857" sldId="348"/>
            <ac:grpSpMk id="11" creationId="{1F2B4773-3207-44CC-B7AC-892B70498211}"/>
          </ac:grpSpMkLst>
        </pc:grpChg>
        <pc:picChg chg="add mod">
          <ac:chgData name="Jessica Bradburn" userId="S::jessica.bradburn@civitasacademy.co.uk::27a5e87a-ebec-4cd1-9a21-39b519a2ad19" providerId="AD" clId="Web-{86FE709C-1D90-43FC-8A7C-0FF4CCA13A45}" dt="2020-06-04T13:41:49.764" v="3352" actId="14100"/>
          <ac:picMkLst>
            <pc:docMk/>
            <pc:sldMk cId="3047354857" sldId="348"/>
            <ac:picMk id="6" creationId="{6A2B16BD-7654-4A89-BDC2-EF38DF0636C7}"/>
          </ac:picMkLst>
        </pc:picChg>
        <pc:picChg chg="add">
          <ac:chgData name="Jessica Bradburn" userId="S::jessica.bradburn@civitasacademy.co.uk::27a5e87a-ebec-4cd1-9a21-39b519a2ad19" providerId="AD" clId="Web-{86FE709C-1D90-43FC-8A7C-0FF4CCA13A45}" dt="2020-06-04T13:40:53.999" v="3351"/>
          <ac:picMkLst>
            <pc:docMk/>
            <pc:sldMk cId="3047354857" sldId="348"/>
            <ac:picMk id="7" creationId="{FE7EC2CA-7B4A-42CA-A35E-80B1482E3F67}"/>
          </ac:picMkLst>
        </pc:picChg>
        <pc:cxnChg chg="add">
          <ac:chgData name="Jessica Bradburn" userId="S::jessica.bradburn@civitasacademy.co.uk::27a5e87a-ebec-4cd1-9a21-39b519a2ad19" providerId="AD" clId="Web-{86FE709C-1D90-43FC-8A7C-0FF4CCA13A45}" dt="2020-06-04T12:53:47.926" v="2111"/>
          <ac:cxnSpMkLst>
            <pc:docMk/>
            <pc:sldMk cId="3047354857" sldId="348"/>
            <ac:cxnSpMk id="27" creationId="{063B6EC6-D752-4EE7-908B-F8F19E8C7FEA}"/>
          </ac:cxnSpMkLst>
        </pc:cxnChg>
        <pc:cxnChg chg="add">
          <ac:chgData name="Jessica Bradburn" userId="S::jessica.bradburn@civitasacademy.co.uk::27a5e87a-ebec-4cd1-9a21-39b519a2ad19" providerId="AD" clId="Web-{86FE709C-1D90-43FC-8A7C-0FF4CCA13A45}" dt="2020-06-04T12:53:47.926" v="2111"/>
          <ac:cxnSpMkLst>
            <pc:docMk/>
            <pc:sldMk cId="3047354857" sldId="348"/>
            <ac:cxnSpMk id="29" creationId="{EFECD4E8-AD3E-4228-82A2-9461958EA94D}"/>
          </ac:cxnSpMkLst>
        </pc:cxnChg>
      </pc:sldChg>
      <pc:sldChg chg="addSp delSp modSp new mod setBg modClrScheme chgLayout">
        <pc:chgData name="Jessica Bradburn" userId="S::jessica.bradburn@civitasacademy.co.uk::27a5e87a-ebec-4cd1-9a21-39b519a2ad19" providerId="AD" clId="Web-{86FE709C-1D90-43FC-8A7C-0FF4CCA13A45}" dt="2020-06-04T13:41:56.124" v="3353"/>
        <pc:sldMkLst>
          <pc:docMk/>
          <pc:sldMk cId="1976059480" sldId="349"/>
        </pc:sldMkLst>
        <pc:spChg chg="mod ord">
          <ac:chgData name="Jessica Bradburn" userId="S::jessica.bradburn@civitasacademy.co.uk::27a5e87a-ebec-4cd1-9a21-39b519a2ad19" providerId="AD" clId="Web-{86FE709C-1D90-43FC-8A7C-0FF4CCA13A45}" dt="2020-06-04T12:52:27.817" v="2107"/>
          <ac:spMkLst>
            <pc:docMk/>
            <pc:sldMk cId="1976059480" sldId="349"/>
            <ac:spMk id="2" creationId="{DCFBFE6D-8EB8-41DF-8B10-BE701D9A16D3}"/>
          </ac:spMkLst>
        </pc:spChg>
        <pc:spChg chg="add del mod">
          <ac:chgData name="Jessica Bradburn" userId="S::jessica.bradburn@civitasacademy.co.uk::27a5e87a-ebec-4cd1-9a21-39b519a2ad19" providerId="AD" clId="Web-{86FE709C-1D90-43FC-8A7C-0FF4CCA13A45}" dt="2020-06-04T12:52:27.817" v="2107"/>
          <ac:spMkLst>
            <pc:docMk/>
            <pc:sldMk cId="1976059480" sldId="349"/>
            <ac:spMk id="3" creationId="{4267312F-2D2D-4024-8544-7695FF47944F}"/>
          </ac:spMkLst>
        </pc:spChg>
        <pc:spChg chg="add del mod">
          <ac:chgData name="Jessica Bradburn" userId="S::jessica.bradburn@civitasacademy.co.uk::27a5e87a-ebec-4cd1-9a21-39b519a2ad19" providerId="AD" clId="Web-{86FE709C-1D90-43FC-8A7C-0FF4CCA13A45}" dt="2020-06-04T12:26:58.945" v="1564"/>
          <ac:spMkLst>
            <pc:docMk/>
            <pc:sldMk cId="1976059480" sldId="349"/>
            <ac:spMk id="4" creationId="{A663AF2E-0B71-4D06-8392-BA21C7E24B87}"/>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20" creationId="{C52ED567-06B3-4107-9773-BBB6BD78673C}"/>
          </ac:spMkLst>
        </pc:spChg>
        <pc:spChg chg="add del">
          <ac:chgData name="Jessica Bradburn" userId="S::jessica.bradburn@civitasacademy.co.uk::27a5e87a-ebec-4cd1-9a21-39b519a2ad19" providerId="AD" clId="Web-{86FE709C-1D90-43FC-8A7C-0FF4CCA13A45}" dt="2020-06-04T12:39:17.491" v="2020"/>
          <ac:spMkLst>
            <pc:docMk/>
            <pc:sldMk cId="1976059480" sldId="349"/>
            <ac:spMk id="21" creationId="{655AE6B0-AC9E-4167-806F-E9DB135FC46B}"/>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22" creationId="{AF551D8B-3775-4477-88B7-7B7C350D34E4}"/>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28" creationId="{BB934D2B-85E2-4375-94EE-B66C16BF7999}"/>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30" creationId="{9B445E02-D785-4565-B842-9567BBC09508}"/>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32" creationId="{2C153736-D102-4F57-9DE7-615AFC02B0AC}"/>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34" creationId="{BA407A52-66F4-4CDE-A726-FF79F3EC342D}"/>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36" creationId="{D28FFB34-4FC3-46F5-B900-D3B774FD0BE6}"/>
          </ac:spMkLst>
        </pc:spChg>
        <pc:spChg chg="add del">
          <ac:chgData name="Jessica Bradburn" userId="S::jessica.bradburn@civitasacademy.co.uk::27a5e87a-ebec-4cd1-9a21-39b519a2ad19" providerId="AD" clId="Web-{86FE709C-1D90-43FC-8A7C-0FF4CCA13A45}" dt="2020-06-04T12:52:27.817" v="2107"/>
          <ac:spMkLst>
            <pc:docMk/>
            <pc:sldMk cId="1976059480" sldId="349"/>
            <ac:spMk id="37" creationId="{655AE6B0-AC9E-4167-806F-E9DB135FC46B}"/>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38" creationId="{205F7B13-ACB5-46BE-8070-0431266B183B}"/>
          </ac:spMkLst>
        </pc:spChg>
        <pc:spChg chg="add del">
          <ac:chgData name="Jessica Bradburn" userId="S::jessica.bradburn@civitasacademy.co.uk::27a5e87a-ebec-4cd1-9a21-39b519a2ad19" providerId="AD" clId="Web-{86FE709C-1D90-43FC-8A7C-0FF4CCA13A45}" dt="2020-06-04T12:39:17.491" v="2020"/>
          <ac:spMkLst>
            <pc:docMk/>
            <pc:sldMk cId="1976059480" sldId="349"/>
            <ac:spMk id="39" creationId="{87BD1F4E-A66D-4C06-86DA-8D56CA7A3B41}"/>
          </ac:spMkLst>
        </pc:spChg>
        <pc:spChg chg="add del">
          <ac:chgData name="Jessica Bradburn" userId="S::jessica.bradburn@civitasacademy.co.uk::27a5e87a-ebec-4cd1-9a21-39b519a2ad19" providerId="AD" clId="Web-{86FE709C-1D90-43FC-8A7C-0FF4CCA13A45}" dt="2020-06-04T12:39:12.397" v="2018"/>
          <ac:spMkLst>
            <pc:docMk/>
            <pc:sldMk cId="1976059480" sldId="349"/>
            <ac:spMk id="40" creationId="{D52A0D23-45DD-4DF4-ADE6-A81F409BB9FB}"/>
          </ac:spMkLst>
        </pc:spChg>
        <pc:spChg chg="add del">
          <ac:chgData name="Jessica Bradburn" userId="S::jessica.bradburn@civitasacademy.co.uk::27a5e87a-ebec-4cd1-9a21-39b519a2ad19" providerId="AD" clId="Web-{86FE709C-1D90-43FC-8A7C-0FF4CCA13A45}" dt="2020-06-04T12:52:27.817" v="2107"/>
          <ac:spMkLst>
            <pc:docMk/>
            <pc:sldMk cId="1976059480" sldId="349"/>
            <ac:spMk id="50" creationId="{87BD1F4E-A66D-4C06-86DA-8D56CA7A3B41}"/>
          </ac:spMkLst>
        </pc:spChg>
        <pc:grpChg chg="add del">
          <ac:chgData name="Jessica Bradburn" userId="S::jessica.bradburn@civitasacademy.co.uk::27a5e87a-ebec-4cd1-9a21-39b519a2ad19" providerId="AD" clId="Web-{86FE709C-1D90-43FC-8A7C-0FF4CCA13A45}" dt="2020-06-04T12:52:27.817" v="2108"/>
          <ac:grpSpMkLst>
            <pc:docMk/>
            <pc:sldMk cId="1976059480" sldId="349"/>
            <ac:grpSpMk id="6" creationId="{09EA7EA7-74F5-4EE2-8E3D-1A10308259D7}"/>
          </ac:grpSpMkLst>
        </pc:grpChg>
        <pc:grpChg chg="add del">
          <ac:chgData name="Jessica Bradburn" userId="S::jessica.bradburn@civitasacademy.co.uk::27a5e87a-ebec-4cd1-9a21-39b519a2ad19" providerId="AD" clId="Web-{86FE709C-1D90-43FC-8A7C-0FF4CCA13A45}" dt="2020-06-04T12:39:12.397" v="2018"/>
          <ac:grpSpMkLst>
            <pc:docMk/>
            <pc:sldMk cId="1976059480" sldId="349"/>
            <ac:grpSpMk id="8" creationId="{09EA7EA7-74F5-4EE2-8E3D-1A10308259D7}"/>
          </ac:grpSpMkLst>
        </pc:grpChg>
        <pc:grpChg chg="add del">
          <ac:chgData name="Jessica Bradburn" userId="S::jessica.bradburn@civitasacademy.co.uk::27a5e87a-ebec-4cd1-9a21-39b519a2ad19" providerId="AD" clId="Web-{86FE709C-1D90-43FC-8A7C-0FF4CCA13A45}" dt="2020-06-04T12:39:17.491" v="2020"/>
          <ac:grpSpMkLst>
            <pc:docMk/>
            <pc:sldMk cId="1976059480" sldId="349"/>
            <ac:grpSpMk id="9" creationId="{D920209C-E85B-4D6F-A56F-724F5ADA811C}"/>
          </ac:grpSpMkLst>
        </pc:grpChg>
        <pc:grpChg chg="add del">
          <ac:chgData name="Jessica Bradburn" userId="S::jessica.bradburn@civitasacademy.co.uk::27a5e87a-ebec-4cd1-9a21-39b519a2ad19" providerId="AD" clId="Web-{86FE709C-1D90-43FC-8A7C-0FF4CCA13A45}" dt="2020-06-04T12:39:17.491" v="2020"/>
          <ac:grpSpMkLst>
            <pc:docMk/>
            <pc:sldMk cId="1976059480" sldId="349"/>
            <ac:grpSpMk id="23" creationId="{3523416A-383B-4FDC-B4C9-D8EDDFE9C043}"/>
          </ac:grpSpMkLst>
        </pc:grpChg>
        <pc:grpChg chg="add del">
          <ac:chgData name="Jessica Bradburn" userId="S::jessica.bradburn@civitasacademy.co.uk::27a5e87a-ebec-4cd1-9a21-39b519a2ad19" providerId="AD" clId="Web-{86FE709C-1D90-43FC-8A7C-0FF4CCA13A45}" dt="2020-06-04T12:52:27.817" v="2107"/>
          <ac:grpSpMkLst>
            <pc:docMk/>
            <pc:sldMk cId="1976059480" sldId="349"/>
            <ac:grpSpMk id="25" creationId="{D920209C-E85B-4D6F-A56F-724F5ADA811C}"/>
          </ac:grpSpMkLst>
        </pc:grpChg>
        <pc:grpChg chg="add">
          <ac:chgData name="Jessica Bradburn" userId="S::jessica.bradburn@civitasacademy.co.uk::27a5e87a-ebec-4cd1-9a21-39b519a2ad19" providerId="AD" clId="Web-{86FE709C-1D90-43FC-8A7C-0FF4CCA13A45}" dt="2020-06-04T12:52:27.817" v="2108"/>
          <ac:grpSpMkLst>
            <pc:docMk/>
            <pc:sldMk cId="1976059480" sldId="349"/>
            <ac:grpSpMk id="35" creationId="{09EA7EA7-74F5-4EE2-8E3D-1A10308259D7}"/>
          </ac:grpSpMkLst>
        </pc:grpChg>
        <pc:grpChg chg="add del">
          <ac:chgData name="Jessica Bradburn" userId="S::jessica.bradburn@civitasacademy.co.uk::27a5e87a-ebec-4cd1-9a21-39b519a2ad19" providerId="AD" clId="Web-{86FE709C-1D90-43FC-8A7C-0FF4CCA13A45}" dt="2020-06-04T12:52:27.817" v="2107"/>
          <ac:grpSpMkLst>
            <pc:docMk/>
            <pc:sldMk cId="1976059480" sldId="349"/>
            <ac:grpSpMk id="55" creationId="{3523416A-383B-4FDC-B4C9-D8EDDFE9C043}"/>
          </ac:grpSpMkLst>
        </pc:grpChg>
        <pc:graphicFrameChg chg="add del">
          <ac:chgData name="Jessica Bradburn" userId="S::jessica.bradburn@civitasacademy.co.uk::27a5e87a-ebec-4cd1-9a21-39b519a2ad19" providerId="AD" clId="Web-{86FE709C-1D90-43FC-8A7C-0FF4CCA13A45}" dt="2020-06-04T12:39:17.491" v="2020"/>
          <ac:graphicFrameMkLst>
            <pc:docMk/>
            <pc:sldMk cId="1976059480" sldId="349"/>
            <ac:graphicFrameMk id="5" creationId="{00017D4E-0565-4CAD-99AC-88E498C37C68}"/>
          </ac:graphicFrameMkLst>
        </pc:graphicFrameChg>
        <pc:graphicFrameChg chg="add del">
          <ac:chgData name="Jessica Bradburn" userId="S::jessica.bradburn@civitasacademy.co.uk::27a5e87a-ebec-4cd1-9a21-39b519a2ad19" providerId="AD" clId="Web-{86FE709C-1D90-43FC-8A7C-0FF4CCA13A45}" dt="2020-06-04T12:52:27.817" v="2107"/>
          <ac:graphicFrameMkLst>
            <pc:docMk/>
            <pc:sldMk cId="1976059480" sldId="349"/>
            <ac:graphicFrameMk id="57" creationId="{4DBDA637-4439-44A3-8999-FBC54975E62B}"/>
          </ac:graphicFrameMkLst>
        </pc:graphicFrameChg>
        <pc:picChg chg="add">
          <ac:chgData name="Jessica Bradburn" userId="S::jessica.bradburn@civitasacademy.co.uk::27a5e87a-ebec-4cd1-9a21-39b519a2ad19" providerId="AD" clId="Web-{86FE709C-1D90-43FC-8A7C-0FF4CCA13A45}" dt="2020-06-04T13:41:56.124" v="3353"/>
          <ac:picMkLst>
            <pc:docMk/>
            <pc:sldMk cId="1976059480" sldId="349"/>
            <ac:picMk id="66" creationId="{30B87F61-0F9B-41F0-B3BA-D548EA239D24}"/>
          </ac:picMkLst>
        </pc:picChg>
        <pc:cxnChg chg="add del">
          <ac:chgData name="Jessica Bradburn" userId="S::jessica.bradburn@civitasacademy.co.uk::27a5e87a-ebec-4cd1-9a21-39b519a2ad19" providerId="AD" clId="Web-{86FE709C-1D90-43FC-8A7C-0FF4CCA13A45}" dt="2020-06-04T12:52:27.817" v="2108"/>
          <ac:cxnSpMkLst>
            <pc:docMk/>
            <pc:sldMk cId="1976059480" sldId="349"/>
            <ac:cxnSpMk id="19" creationId="{0B5F7E3B-C5F1-40E0-A491-558BAFBC1127}"/>
          </ac:cxnSpMkLst>
        </pc:cxnChg>
        <pc:cxnChg chg="add del">
          <ac:chgData name="Jessica Bradburn" userId="S::jessica.bradburn@civitasacademy.co.uk::27a5e87a-ebec-4cd1-9a21-39b519a2ad19" providerId="AD" clId="Web-{86FE709C-1D90-43FC-8A7C-0FF4CCA13A45}" dt="2020-06-04T12:39:12.397" v="2018"/>
          <ac:cxnSpMkLst>
            <pc:docMk/>
            <pc:sldMk cId="1976059480" sldId="349"/>
            <ac:cxnSpMk id="24" creationId="{1A901C3D-CFAE-460D-BD0E-7D22164D7DFB}"/>
          </ac:cxnSpMkLst>
        </pc:cxnChg>
        <pc:cxnChg chg="add del">
          <ac:chgData name="Jessica Bradburn" userId="S::jessica.bradburn@civitasacademy.co.uk::27a5e87a-ebec-4cd1-9a21-39b519a2ad19" providerId="AD" clId="Web-{86FE709C-1D90-43FC-8A7C-0FF4CCA13A45}" dt="2020-06-04T12:39:12.397" v="2018"/>
          <ac:cxnSpMkLst>
            <pc:docMk/>
            <pc:sldMk cId="1976059480" sldId="349"/>
            <ac:cxnSpMk id="26" creationId="{837C0EA9-1437-4437-9D20-2BBDA1AA9FF8}"/>
          </ac:cxnSpMkLst>
        </pc:cxnChg>
        <pc:cxnChg chg="add">
          <ac:chgData name="Jessica Bradburn" userId="S::jessica.bradburn@civitasacademy.co.uk::27a5e87a-ebec-4cd1-9a21-39b519a2ad19" providerId="AD" clId="Web-{86FE709C-1D90-43FC-8A7C-0FF4CCA13A45}" dt="2020-06-04T12:52:27.817" v="2108"/>
          <ac:cxnSpMkLst>
            <pc:docMk/>
            <pc:sldMk cId="1976059480" sldId="349"/>
            <ac:cxnSpMk id="47" creationId="{0B5F7E3B-C5F1-40E0-A491-558BAFBC1127}"/>
          </ac:cxnSpMkLst>
        </pc:cxnChg>
      </pc:sldChg>
      <pc:sldChg chg="addSp delSp modSp new mod setBg modClrScheme chgLayout">
        <pc:chgData name="Jessica Bradburn" userId="S::jessica.bradburn@civitasacademy.co.uk::27a5e87a-ebec-4cd1-9a21-39b519a2ad19" providerId="AD" clId="Web-{86FE709C-1D90-43FC-8A7C-0FF4CCA13A45}" dt="2020-06-04T13:42:00.045" v="3354"/>
        <pc:sldMkLst>
          <pc:docMk/>
          <pc:sldMk cId="2411283379" sldId="350"/>
        </pc:sldMkLst>
        <pc:spChg chg="mod ord">
          <ac:chgData name="Jessica Bradburn" userId="S::jessica.bradburn@civitasacademy.co.uk::27a5e87a-ebec-4cd1-9a21-39b519a2ad19" providerId="AD" clId="Web-{86FE709C-1D90-43FC-8A7C-0FF4CCA13A45}" dt="2020-06-04T12:39:31.850" v="2022"/>
          <ac:spMkLst>
            <pc:docMk/>
            <pc:sldMk cId="2411283379" sldId="350"/>
            <ac:spMk id="2" creationId="{F15D437A-6C2C-409F-BC92-DBB657175F7C}"/>
          </ac:spMkLst>
        </pc:spChg>
        <pc:spChg chg="add del mod">
          <ac:chgData name="Jessica Bradburn" userId="S::jessica.bradburn@civitasacademy.co.uk::27a5e87a-ebec-4cd1-9a21-39b519a2ad19" providerId="AD" clId="Web-{86FE709C-1D90-43FC-8A7C-0FF4CCA13A45}" dt="2020-06-04T12:39:31.850" v="2022"/>
          <ac:spMkLst>
            <pc:docMk/>
            <pc:sldMk cId="2411283379" sldId="350"/>
            <ac:spMk id="3" creationId="{D99F7377-F7F7-4841-A45F-05762B065ED1}"/>
          </ac:spMkLst>
        </pc:spChg>
        <pc:spChg chg="add del mod">
          <ac:chgData name="Jessica Bradburn" userId="S::jessica.bradburn@civitasacademy.co.uk::27a5e87a-ebec-4cd1-9a21-39b519a2ad19" providerId="AD" clId="Web-{86FE709C-1D90-43FC-8A7C-0FF4CCA13A45}" dt="2020-06-04T12:26:58.945" v="1564"/>
          <ac:spMkLst>
            <pc:docMk/>
            <pc:sldMk cId="2411283379" sldId="350"/>
            <ac:spMk id="4" creationId="{004A82B3-39ED-49DB-AC34-1EFFB453563C}"/>
          </ac:spMkLst>
        </pc:spChg>
        <pc:spChg chg="add">
          <ac:chgData name="Jessica Bradburn" userId="S::jessica.bradburn@civitasacademy.co.uk::27a5e87a-ebec-4cd1-9a21-39b519a2ad19" providerId="AD" clId="Web-{86FE709C-1D90-43FC-8A7C-0FF4CCA13A45}" dt="2020-06-04T12:39:31.850" v="2022"/>
          <ac:spMkLst>
            <pc:docMk/>
            <pc:sldMk cId="2411283379" sldId="350"/>
            <ac:spMk id="21" creationId="{655AE6B0-AC9E-4167-806F-E9DB135FC46B}"/>
          </ac:spMkLst>
        </pc:spChg>
        <pc:spChg chg="add">
          <ac:chgData name="Jessica Bradburn" userId="S::jessica.bradburn@civitasacademy.co.uk::27a5e87a-ebec-4cd1-9a21-39b519a2ad19" providerId="AD" clId="Web-{86FE709C-1D90-43FC-8A7C-0FF4CCA13A45}" dt="2020-06-04T12:39:31.850" v="2022"/>
          <ac:spMkLst>
            <pc:docMk/>
            <pc:sldMk cId="2411283379" sldId="350"/>
            <ac:spMk id="34" creationId="{87BD1F4E-A66D-4C06-86DA-8D56CA7A3B41}"/>
          </ac:spMkLst>
        </pc:spChg>
        <pc:grpChg chg="add">
          <ac:chgData name="Jessica Bradburn" userId="S::jessica.bradburn@civitasacademy.co.uk::27a5e87a-ebec-4cd1-9a21-39b519a2ad19" providerId="AD" clId="Web-{86FE709C-1D90-43FC-8A7C-0FF4CCA13A45}" dt="2020-06-04T12:39:31.850" v="2022"/>
          <ac:grpSpMkLst>
            <pc:docMk/>
            <pc:sldMk cId="2411283379" sldId="350"/>
            <ac:grpSpMk id="9" creationId="{D920209C-E85B-4D6F-A56F-724F5ADA811C}"/>
          </ac:grpSpMkLst>
        </pc:grpChg>
        <pc:grpChg chg="add">
          <ac:chgData name="Jessica Bradburn" userId="S::jessica.bradburn@civitasacademy.co.uk::27a5e87a-ebec-4cd1-9a21-39b519a2ad19" providerId="AD" clId="Web-{86FE709C-1D90-43FC-8A7C-0FF4CCA13A45}" dt="2020-06-04T12:39:31.850" v="2022"/>
          <ac:grpSpMkLst>
            <pc:docMk/>
            <pc:sldMk cId="2411283379" sldId="350"/>
            <ac:grpSpMk id="23" creationId="{3523416A-383B-4FDC-B4C9-D8EDDFE9C043}"/>
          </ac:grpSpMkLst>
        </pc:grpChg>
        <pc:graphicFrameChg chg="add modGraphic">
          <ac:chgData name="Jessica Bradburn" userId="S::jessica.bradburn@civitasacademy.co.uk::27a5e87a-ebec-4cd1-9a21-39b519a2ad19" providerId="AD" clId="Web-{86FE709C-1D90-43FC-8A7C-0FF4CCA13A45}" dt="2020-06-04T13:15:13.064" v="2247" actId="20577"/>
          <ac:graphicFrameMkLst>
            <pc:docMk/>
            <pc:sldMk cId="2411283379" sldId="350"/>
            <ac:graphicFrameMk id="5" creationId="{FC459C8B-76B9-4B82-B721-6E1710D4AF48}"/>
          </ac:graphicFrameMkLst>
        </pc:graphicFrameChg>
        <pc:picChg chg="add">
          <ac:chgData name="Jessica Bradburn" userId="S::jessica.bradburn@civitasacademy.co.uk::27a5e87a-ebec-4cd1-9a21-39b519a2ad19" providerId="AD" clId="Web-{86FE709C-1D90-43FC-8A7C-0FF4CCA13A45}" dt="2020-06-04T13:42:00.045" v="3354"/>
          <ac:picMkLst>
            <pc:docMk/>
            <pc:sldMk cId="2411283379" sldId="350"/>
            <ac:picMk id="50" creationId="{F5BD5BC8-DF27-4378-B42A-2B34045A4D79}"/>
          </ac:picMkLst>
        </pc:picChg>
      </pc:sldChg>
      <pc:sldChg chg="addSp delSp modSp new mod modClrScheme chgLayout">
        <pc:chgData name="Jessica Bradburn" userId="S::jessica.bradburn@civitasacademy.co.uk::27a5e87a-ebec-4cd1-9a21-39b519a2ad19" providerId="AD" clId="Web-{86FE709C-1D90-43FC-8A7C-0FF4CCA13A45}" dt="2020-06-04T13:42:24.014" v="3367"/>
        <pc:sldMkLst>
          <pc:docMk/>
          <pc:sldMk cId="600617253" sldId="351"/>
        </pc:sldMkLst>
        <pc:spChg chg="mod ord">
          <ac:chgData name="Jessica Bradburn" userId="S::jessica.bradburn@civitasacademy.co.uk::27a5e87a-ebec-4cd1-9a21-39b519a2ad19" providerId="AD" clId="Web-{86FE709C-1D90-43FC-8A7C-0FF4CCA13A45}" dt="2020-06-04T13:42:22.249" v="3365" actId="20577"/>
          <ac:spMkLst>
            <pc:docMk/>
            <pc:sldMk cId="600617253" sldId="351"/>
            <ac:spMk id="2" creationId="{F6CD2B95-2CC4-460E-AA2C-4173870EFEDF}"/>
          </ac:spMkLst>
        </pc:spChg>
        <pc:spChg chg="add mod">
          <ac:chgData name="Jessica Bradburn" userId="S::jessica.bradburn@civitasacademy.co.uk::27a5e87a-ebec-4cd1-9a21-39b519a2ad19" providerId="AD" clId="Web-{86FE709C-1D90-43FC-8A7C-0FF4CCA13A45}" dt="2020-06-04T11:40:15.514" v="940" actId="1076"/>
          <ac:spMkLst>
            <pc:docMk/>
            <pc:sldMk cId="600617253" sldId="351"/>
            <ac:spMk id="3" creationId="{8164D993-5F4B-4C44-90B3-0474A42DEB8C}"/>
          </ac:spMkLst>
        </pc:spChg>
        <pc:spChg chg="add mod">
          <ac:chgData name="Jessica Bradburn" userId="S::jessica.bradburn@civitasacademy.co.uk::27a5e87a-ebec-4cd1-9a21-39b519a2ad19" providerId="AD" clId="Web-{86FE709C-1D90-43FC-8A7C-0FF4CCA13A45}" dt="2020-06-04T13:39:43.952" v="3345" actId="14100"/>
          <ac:spMkLst>
            <pc:docMk/>
            <pc:sldMk cId="600617253" sldId="351"/>
            <ac:spMk id="7" creationId="{9BAA64B5-AEDE-4DB5-8163-C4C8F2171DB4}"/>
          </ac:spMkLst>
        </pc:spChg>
        <pc:spChg chg="add del mod">
          <ac:chgData name="Jessica Bradburn" userId="S::jessica.bradburn@civitasacademy.co.uk::27a5e87a-ebec-4cd1-9a21-39b519a2ad19" providerId="AD" clId="Web-{86FE709C-1D90-43FC-8A7C-0FF4CCA13A45}" dt="2020-06-04T12:26:58.945" v="1564"/>
          <ac:spMkLst>
            <pc:docMk/>
            <pc:sldMk cId="600617253" sldId="351"/>
            <ac:spMk id="8" creationId="{D65050E2-5A78-4DC1-A21A-F988453223BF}"/>
          </ac:spMkLst>
        </pc:spChg>
        <pc:graphicFrameChg chg="add mod modGraphic">
          <ac:chgData name="Jessica Bradburn" userId="S::jessica.bradburn@civitasacademy.co.uk::27a5e87a-ebec-4cd1-9a21-39b519a2ad19" providerId="AD" clId="Web-{86FE709C-1D90-43FC-8A7C-0FF4CCA13A45}" dt="2020-06-04T11:42:42.420" v="966" actId="1076"/>
          <ac:graphicFrameMkLst>
            <pc:docMk/>
            <pc:sldMk cId="600617253" sldId="351"/>
            <ac:graphicFrameMk id="5" creationId="{2E2AB666-70F9-47F1-A4C7-30550166AA4A}"/>
          </ac:graphicFrameMkLst>
        </pc:graphicFrameChg>
        <pc:picChg chg="add">
          <ac:chgData name="Jessica Bradburn" userId="S::jessica.bradburn@civitasacademy.co.uk::27a5e87a-ebec-4cd1-9a21-39b519a2ad19" providerId="AD" clId="Web-{86FE709C-1D90-43FC-8A7C-0FF4CCA13A45}" dt="2020-06-04T13:42:24.014" v="3367"/>
          <ac:picMkLst>
            <pc:docMk/>
            <pc:sldMk cId="600617253" sldId="351"/>
            <ac:picMk id="10" creationId="{A91B107C-6B8B-4253-8F97-623C6DC096EF}"/>
          </ac:picMkLst>
        </pc:picChg>
      </pc:sldChg>
      <pc:sldChg chg="addSp delSp new del">
        <pc:chgData name="Jessica Bradburn" userId="S::jessica.bradburn@civitasacademy.co.uk::27a5e87a-ebec-4cd1-9a21-39b519a2ad19" providerId="AD" clId="Web-{86FE709C-1D90-43FC-8A7C-0FF4CCA13A45}" dt="2020-06-04T11:53:03.716" v="1197"/>
        <pc:sldMkLst>
          <pc:docMk/>
          <pc:sldMk cId="2185722762" sldId="352"/>
        </pc:sldMkLst>
        <pc:graphicFrameChg chg="add del">
          <ac:chgData name="Jessica Bradburn" userId="S::jessica.bradburn@civitasacademy.co.uk::27a5e87a-ebec-4cd1-9a21-39b519a2ad19" providerId="AD" clId="Web-{86FE709C-1D90-43FC-8A7C-0FF4CCA13A45}" dt="2020-06-04T11:44:31.748" v="982"/>
          <ac:graphicFrameMkLst>
            <pc:docMk/>
            <pc:sldMk cId="2185722762" sldId="352"/>
            <ac:graphicFrameMk id="4" creationId="{8CB6EBD1-4819-4953-8836-65F89A062800}"/>
          </ac:graphicFrameMkLst>
        </pc:graphicFrameChg>
      </pc:sldChg>
      <pc:sldChg chg="addSp delSp modSp new mod setBg modClrScheme chgLayout">
        <pc:chgData name="Jessica Bradburn" userId="S::jessica.bradburn@civitasacademy.co.uk::27a5e87a-ebec-4cd1-9a21-39b519a2ad19" providerId="AD" clId="Web-{86FE709C-1D90-43FC-8A7C-0FF4CCA13A45}" dt="2020-06-04T13:42:30.373" v="3368"/>
        <pc:sldMkLst>
          <pc:docMk/>
          <pc:sldMk cId="1275638847" sldId="353"/>
        </pc:sldMkLst>
        <pc:spChg chg="mod ord">
          <ac:chgData name="Jessica Bradburn" userId="S::jessica.bradburn@civitasacademy.co.uk::27a5e87a-ebec-4cd1-9a21-39b519a2ad19" providerId="AD" clId="Web-{86FE709C-1D90-43FC-8A7C-0FF4CCA13A45}" dt="2020-06-04T12:42:21.475" v="2097"/>
          <ac:spMkLst>
            <pc:docMk/>
            <pc:sldMk cId="1275638847" sldId="353"/>
            <ac:spMk id="2" creationId="{03453DE9-2E33-4392-A97B-4CF7481A8864}"/>
          </ac:spMkLst>
        </pc:spChg>
        <pc:spChg chg="add del mod">
          <ac:chgData name="Jessica Bradburn" userId="S::jessica.bradburn@civitasacademy.co.uk::27a5e87a-ebec-4cd1-9a21-39b519a2ad19" providerId="AD" clId="Web-{86FE709C-1D90-43FC-8A7C-0FF4CCA13A45}" dt="2020-06-04T12:42:21.475" v="2097"/>
          <ac:spMkLst>
            <pc:docMk/>
            <pc:sldMk cId="1275638847" sldId="353"/>
            <ac:spMk id="3" creationId="{2D131FA1-B3E1-470E-BE5A-F768E807B671}"/>
          </ac:spMkLst>
        </pc:spChg>
        <pc:spChg chg="add del mod">
          <ac:chgData name="Jessica Bradburn" userId="S::jessica.bradburn@civitasacademy.co.uk::27a5e87a-ebec-4cd1-9a21-39b519a2ad19" providerId="AD" clId="Web-{86FE709C-1D90-43FC-8A7C-0FF4CCA13A45}" dt="2020-06-04T12:26:58.945" v="1564"/>
          <ac:spMkLst>
            <pc:docMk/>
            <pc:sldMk cId="1275638847" sldId="353"/>
            <ac:spMk id="4" creationId="{6216008D-3C28-47E7-BE2A-FC874F13EF4C}"/>
          </ac:spMkLst>
        </pc:spChg>
        <pc:spChg chg="add">
          <ac:chgData name="Jessica Bradburn" userId="S::jessica.bradburn@civitasacademy.co.uk::27a5e87a-ebec-4cd1-9a21-39b519a2ad19" providerId="AD" clId="Web-{86FE709C-1D90-43FC-8A7C-0FF4CCA13A45}" dt="2020-06-04T12:42:21.475" v="2097"/>
          <ac:spMkLst>
            <pc:docMk/>
            <pc:sldMk cId="1275638847" sldId="353"/>
            <ac:spMk id="21" creationId="{655AE6B0-AC9E-4167-806F-E9DB135FC46B}"/>
          </ac:spMkLst>
        </pc:spChg>
        <pc:spChg chg="add">
          <ac:chgData name="Jessica Bradburn" userId="S::jessica.bradburn@civitasacademy.co.uk::27a5e87a-ebec-4cd1-9a21-39b519a2ad19" providerId="AD" clId="Web-{86FE709C-1D90-43FC-8A7C-0FF4CCA13A45}" dt="2020-06-04T12:42:21.475" v="2097"/>
          <ac:spMkLst>
            <pc:docMk/>
            <pc:sldMk cId="1275638847" sldId="353"/>
            <ac:spMk id="34" creationId="{87BD1F4E-A66D-4C06-86DA-8D56CA7A3B41}"/>
          </ac:spMkLst>
        </pc:spChg>
        <pc:grpChg chg="add">
          <ac:chgData name="Jessica Bradburn" userId="S::jessica.bradburn@civitasacademy.co.uk::27a5e87a-ebec-4cd1-9a21-39b519a2ad19" providerId="AD" clId="Web-{86FE709C-1D90-43FC-8A7C-0FF4CCA13A45}" dt="2020-06-04T12:42:21.475" v="2097"/>
          <ac:grpSpMkLst>
            <pc:docMk/>
            <pc:sldMk cId="1275638847" sldId="353"/>
            <ac:grpSpMk id="9" creationId="{D920209C-E85B-4D6F-A56F-724F5ADA811C}"/>
          </ac:grpSpMkLst>
        </pc:grpChg>
        <pc:grpChg chg="add">
          <ac:chgData name="Jessica Bradburn" userId="S::jessica.bradburn@civitasacademy.co.uk::27a5e87a-ebec-4cd1-9a21-39b519a2ad19" providerId="AD" clId="Web-{86FE709C-1D90-43FC-8A7C-0FF4CCA13A45}" dt="2020-06-04T12:42:21.475" v="2097"/>
          <ac:grpSpMkLst>
            <pc:docMk/>
            <pc:sldMk cId="1275638847" sldId="353"/>
            <ac:grpSpMk id="23" creationId="{3523416A-383B-4FDC-B4C9-D8EDDFE9C043}"/>
          </ac:grpSpMkLst>
        </pc:grpChg>
        <pc:graphicFrameChg chg="add modGraphic">
          <ac:chgData name="Jessica Bradburn" userId="S::jessica.bradburn@civitasacademy.co.uk::27a5e87a-ebec-4cd1-9a21-39b519a2ad19" providerId="AD" clId="Web-{86FE709C-1D90-43FC-8A7C-0FF4CCA13A45}" dt="2020-06-04T12:49:58.646" v="2104"/>
          <ac:graphicFrameMkLst>
            <pc:docMk/>
            <pc:sldMk cId="1275638847" sldId="353"/>
            <ac:graphicFrameMk id="5" creationId="{B75CA69B-6A9E-4B04-A123-4A3530FCAEE1}"/>
          </ac:graphicFrameMkLst>
        </pc:graphicFrameChg>
        <pc:picChg chg="add">
          <ac:chgData name="Jessica Bradburn" userId="S::jessica.bradburn@civitasacademy.co.uk::27a5e87a-ebec-4cd1-9a21-39b519a2ad19" providerId="AD" clId="Web-{86FE709C-1D90-43FC-8A7C-0FF4CCA13A45}" dt="2020-06-04T13:42:30.373" v="3368"/>
          <ac:picMkLst>
            <pc:docMk/>
            <pc:sldMk cId="1275638847" sldId="353"/>
            <ac:picMk id="96" creationId="{24073B3A-1AFD-4093-9ACB-34F5662E3A18}"/>
          </ac:picMkLst>
        </pc:picChg>
      </pc:sldChg>
      <pc:sldChg chg="addSp delSp modSp new mod setBg modClrScheme chgLayout">
        <pc:chgData name="Jessica Bradburn" userId="S::jessica.bradburn@civitasacademy.co.uk::27a5e87a-ebec-4cd1-9a21-39b519a2ad19" providerId="AD" clId="Web-{86FE709C-1D90-43FC-8A7C-0FF4CCA13A45}" dt="2020-06-04T13:42:34.639" v="3369"/>
        <pc:sldMkLst>
          <pc:docMk/>
          <pc:sldMk cId="3701192046" sldId="354"/>
        </pc:sldMkLst>
        <pc:spChg chg="mod ord">
          <ac:chgData name="Jessica Bradburn" userId="S::jessica.bradburn@civitasacademy.co.uk::27a5e87a-ebec-4cd1-9a21-39b519a2ad19" providerId="AD" clId="Web-{86FE709C-1D90-43FC-8A7C-0FF4CCA13A45}" dt="2020-06-04T12:45:04.193" v="2100"/>
          <ac:spMkLst>
            <pc:docMk/>
            <pc:sldMk cId="3701192046" sldId="354"/>
            <ac:spMk id="2" creationId="{D8FD31D8-403E-4247-A95A-C171457A7440}"/>
          </ac:spMkLst>
        </pc:spChg>
        <pc:spChg chg="add del mod">
          <ac:chgData name="Jessica Bradburn" userId="S::jessica.bradburn@civitasacademy.co.uk::27a5e87a-ebec-4cd1-9a21-39b519a2ad19" providerId="AD" clId="Web-{86FE709C-1D90-43FC-8A7C-0FF4CCA13A45}" dt="2020-06-04T12:43:36.318" v="2098"/>
          <ac:spMkLst>
            <pc:docMk/>
            <pc:sldMk cId="3701192046" sldId="354"/>
            <ac:spMk id="3" creationId="{72A28CEE-6B72-4A13-95DD-CECC765BFA51}"/>
          </ac:spMkLst>
        </pc:spChg>
        <pc:spChg chg="add del mod">
          <ac:chgData name="Jessica Bradburn" userId="S::jessica.bradburn@civitasacademy.co.uk::27a5e87a-ebec-4cd1-9a21-39b519a2ad19" providerId="AD" clId="Web-{86FE709C-1D90-43FC-8A7C-0FF4CCA13A45}" dt="2020-06-04T12:26:58.945" v="1564"/>
          <ac:spMkLst>
            <pc:docMk/>
            <pc:sldMk cId="3701192046" sldId="354"/>
            <ac:spMk id="4" creationId="{CA1DEB0C-E2C2-42CC-8009-BBCB0502B0D9}"/>
          </ac:spMkLst>
        </pc:spChg>
        <pc:spChg chg="add del">
          <ac:chgData name="Jessica Bradburn" userId="S::jessica.bradburn@civitasacademy.co.uk::27a5e87a-ebec-4cd1-9a21-39b519a2ad19" providerId="AD" clId="Web-{86FE709C-1D90-43FC-8A7C-0FF4CCA13A45}" dt="2020-06-04T12:45:04.193" v="2100"/>
          <ac:spMkLst>
            <pc:docMk/>
            <pc:sldMk cId="3701192046" sldId="354"/>
            <ac:spMk id="21" creationId="{9F4444CE-BC8D-4D61-B303-4C05614E62AB}"/>
          </ac:spMkLst>
        </pc:spChg>
        <pc:spChg chg="add del">
          <ac:chgData name="Jessica Bradburn" userId="S::jessica.bradburn@civitasacademy.co.uk::27a5e87a-ebec-4cd1-9a21-39b519a2ad19" providerId="AD" clId="Web-{86FE709C-1D90-43FC-8A7C-0FF4CCA13A45}" dt="2020-06-04T12:45:04.193" v="2100"/>
          <ac:spMkLst>
            <pc:docMk/>
            <pc:sldMk cId="3701192046" sldId="354"/>
            <ac:spMk id="23" creationId="{73772B81-181F-48B7-8826-4D9686D15DF5}"/>
          </ac:spMkLst>
        </pc:spChg>
        <pc:spChg chg="add del">
          <ac:chgData name="Jessica Bradburn" userId="S::jessica.bradburn@civitasacademy.co.uk::27a5e87a-ebec-4cd1-9a21-39b519a2ad19" providerId="AD" clId="Web-{86FE709C-1D90-43FC-8A7C-0FF4CCA13A45}" dt="2020-06-04T12:45:04.193" v="2100"/>
          <ac:spMkLst>
            <pc:docMk/>
            <pc:sldMk cId="3701192046" sldId="354"/>
            <ac:spMk id="25" creationId="{B2205F6E-03C6-4E92-877C-E2482F6599AA}"/>
          </ac:spMkLst>
        </pc:spChg>
        <pc:spChg chg="add">
          <ac:chgData name="Jessica Bradburn" userId="S::jessica.bradburn@civitasacademy.co.uk::27a5e87a-ebec-4cd1-9a21-39b519a2ad19" providerId="AD" clId="Web-{86FE709C-1D90-43FC-8A7C-0FF4CCA13A45}" dt="2020-06-04T12:45:04.193" v="2100"/>
          <ac:spMkLst>
            <pc:docMk/>
            <pc:sldMk cId="3701192046" sldId="354"/>
            <ac:spMk id="42" creationId="{655AE6B0-AC9E-4167-806F-E9DB135FC46B}"/>
          </ac:spMkLst>
        </pc:spChg>
        <pc:spChg chg="add">
          <ac:chgData name="Jessica Bradburn" userId="S::jessica.bradburn@civitasacademy.co.uk::27a5e87a-ebec-4cd1-9a21-39b519a2ad19" providerId="AD" clId="Web-{86FE709C-1D90-43FC-8A7C-0FF4CCA13A45}" dt="2020-06-04T12:45:04.193" v="2100"/>
          <ac:spMkLst>
            <pc:docMk/>
            <pc:sldMk cId="3701192046" sldId="354"/>
            <ac:spMk id="55" creationId="{87BD1F4E-A66D-4C06-86DA-8D56CA7A3B41}"/>
          </ac:spMkLst>
        </pc:spChg>
        <pc:grpChg chg="add del">
          <ac:chgData name="Jessica Bradburn" userId="S::jessica.bradburn@civitasacademy.co.uk::27a5e87a-ebec-4cd1-9a21-39b519a2ad19" providerId="AD" clId="Web-{86FE709C-1D90-43FC-8A7C-0FF4CCA13A45}" dt="2020-06-04T12:45:04.193" v="2100"/>
          <ac:grpSpMkLst>
            <pc:docMk/>
            <pc:sldMk cId="3701192046" sldId="354"/>
            <ac:grpSpMk id="9" creationId="{D920209C-E85B-4D6F-A56F-724F5ADA811C}"/>
          </ac:grpSpMkLst>
        </pc:grpChg>
        <pc:grpChg chg="add">
          <ac:chgData name="Jessica Bradburn" userId="S::jessica.bradburn@civitasacademy.co.uk::27a5e87a-ebec-4cd1-9a21-39b519a2ad19" providerId="AD" clId="Web-{86FE709C-1D90-43FC-8A7C-0FF4CCA13A45}" dt="2020-06-04T12:45:04.193" v="2100"/>
          <ac:grpSpMkLst>
            <pc:docMk/>
            <pc:sldMk cId="3701192046" sldId="354"/>
            <ac:grpSpMk id="30" creationId="{D920209C-E85B-4D6F-A56F-724F5ADA811C}"/>
          </ac:grpSpMkLst>
        </pc:grpChg>
        <pc:grpChg chg="add">
          <ac:chgData name="Jessica Bradburn" userId="S::jessica.bradburn@civitasacademy.co.uk::27a5e87a-ebec-4cd1-9a21-39b519a2ad19" providerId="AD" clId="Web-{86FE709C-1D90-43FC-8A7C-0FF4CCA13A45}" dt="2020-06-04T12:45:04.193" v="2100"/>
          <ac:grpSpMkLst>
            <pc:docMk/>
            <pc:sldMk cId="3701192046" sldId="354"/>
            <ac:grpSpMk id="44" creationId="{3523416A-383B-4FDC-B4C9-D8EDDFE9C043}"/>
          </ac:grpSpMkLst>
        </pc:grpChg>
        <pc:graphicFrameChg chg="add mod modGraphic">
          <ac:chgData name="Jessica Bradburn" userId="S::jessica.bradburn@civitasacademy.co.uk::27a5e87a-ebec-4cd1-9a21-39b519a2ad19" providerId="AD" clId="Web-{86FE709C-1D90-43FC-8A7C-0FF4CCA13A45}" dt="2020-06-04T12:49:04.896" v="2102"/>
          <ac:graphicFrameMkLst>
            <pc:docMk/>
            <pc:sldMk cId="3701192046" sldId="354"/>
            <ac:graphicFrameMk id="5" creationId="{E37A7FF7-840D-4A01-8F25-A05246C238D9}"/>
          </ac:graphicFrameMkLst>
        </pc:graphicFrameChg>
        <pc:picChg chg="add">
          <ac:chgData name="Jessica Bradburn" userId="S::jessica.bradburn@civitasacademy.co.uk::27a5e87a-ebec-4cd1-9a21-39b519a2ad19" providerId="AD" clId="Web-{86FE709C-1D90-43FC-8A7C-0FF4CCA13A45}" dt="2020-06-04T13:42:34.639" v="3369"/>
          <ac:picMkLst>
            <pc:docMk/>
            <pc:sldMk cId="3701192046" sldId="354"/>
            <ac:picMk id="95" creationId="{CA36ED52-5A7B-4226-84D4-253E3D282AFB}"/>
          </ac:picMkLst>
        </pc:picChg>
      </pc:sldChg>
      <pc:sldChg chg="addSp delSp modSp new mod setBg">
        <pc:chgData name="Jessica Bradburn" userId="S::jessica.bradburn@civitasacademy.co.uk::27a5e87a-ebec-4cd1-9a21-39b519a2ad19" providerId="AD" clId="Web-{86FE709C-1D90-43FC-8A7C-0FF4CCA13A45}" dt="2020-06-04T12:59:13.926" v="2128"/>
        <pc:sldMkLst>
          <pc:docMk/>
          <pc:sldMk cId="407819525" sldId="355"/>
        </pc:sldMkLst>
        <pc:spChg chg="del">
          <ac:chgData name="Jessica Bradburn" userId="S::jessica.bradburn@civitasacademy.co.uk::27a5e87a-ebec-4cd1-9a21-39b519a2ad19" providerId="AD" clId="Web-{86FE709C-1D90-43FC-8A7C-0FF4CCA13A45}" dt="2020-06-04T12:08:07.526" v="1291"/>
          <ac:spMkLst>
            <pc:docMk/>
            <pc:sldMk cId="407819525" sldId="355"/>
            <ac:spMk id="2" creationId="{C2425D8F-E372-44C0-A6D3-3948DEBC5429}"/>
          </ac:spMkLst>
        </pc:spChg>
        <pc:spChg chg="add del mod">
          <ac:chgData name="Jessica Bradburn" userId="S::jessica.bradburn@civitasacademy.co.uk::27a5e87a-ebec-4cd1-9a21-39b519a2ad19" providerId="AD" clId="Web-{86FE709C-1D90-43FC-8A7C-0FF4CCA13A45}" dt="2020-06-04T12:26:58.945" v="1564"/>
          <ac:spMkLst>
            <pc:docMk/>
            <pc:sldMk cId="407819525" sldId="355"/>
            <ac:spMk id="5" creationId="{6C5E27C9-4215-46D2-9824-1078ABCC0A49}"/>
          </ac:spMkLst>
        </pc:spChg>
        <pc:spChg chg="add del">
          <ac:chgData name="Jessica Bradburn" userId="S::jessica.bradburn@civitasacademy.co.uk::27a5e87a-ebec-4cd1-9a21-39b519a2ad19" providerId="AD" clId="Web-{86FE709C-1D90-43FC-8A7C-0FF4CCA13A45}" dt="2020-06-04T12:08:49.214" v="1297"/>
          <ac:spMkLst>
            <pc:docMk/>
            <pc:sldMk cId="407819525" sldId="355"/>
            <ac:spMk id="21" creationId="{7459C506-5F4B-4B75-9218-C7C3F87FA8D3}"/>
          </ac:spMkLst>
        </pc:spChg>
        <pc:spChg chg="add del">
          <ac:chgData name="Jessica Bradburn" userId="S::jessica.bradburn@civitasacademy.co.uk::27a5e87a-ebec-4cd1-9a21-39b519a2ad19" providerId="AD" clId="Web-{86FE709C-1D90-43FC-8A7C-0FF4CCA13A45}" dt="2020-06-04T12:08:49.214" v="1297"/>
          <ac:spMkLst>
            <pc:docMk/>
            <pc:sldMk cId="407819525" sldId="355"/>
            <ac:spMk id="34" creationId="{4E74DA95-CD7A-4D5E-9D27-67A759CE708D}"/>
          </ac:spMkLst>
        </pc:spChg>
        <pc:spChg chg="add">
          <ac:chgData name="Jessica Bradburn" userId="S::jessica.bradburn@civitasacademy.co.uk::27a5e87a-ebec-4cd1-9a21-39b519a2ad19" providerId="AD" clId="Web-{86FE709C-1D90-43FC-8A7C-0FF4CCA13A45}" dt="2020-06-04T12:08:49.214" v="1297"/>
          <ac:spMkLst>
            <pc:docMk/>
            <pc:sldMk cId="407819525" sldId="355"/>
            <ac:spMk id="53" creationId="{7459C506-5F4B-4B75-9218-C7C3F87FA8D3}"/>
          </ac:spMkLst>
        </pc:spChg>
        <pc:spChg chg="add">
          <ac:chgData name="Jessica Bradburn" userId="S::jessica.bradburn@civitasacademy.co.uk::27a5e87a-ebec-4cd1-9a21-39b519a2ad19" providerId="AD" clId="Web-{86FE709C-1D90-43FC-8A7C-0FF4CCA13A45}" dt="2020-06-04T12:08:49.214" v="1297"/>
          <ac:spMkLst>
            <pc:docMk/>
            <pc:sldMk cId="407819525" sldId="355"/>
            <ac:spMk id="66" creationId="{4E74DA95-CD7A-4D5E-9D27-67A759CE708D}"/>
          </ac:spMkLst>
        </pc:spChg>
        <pc:grpChg chg="add del">
          <ac:chgData name="Jessica Bradburn" userId="S::jessica.bradburn@civitasacademy.co.uk::27a5e87a-ebec-4cd1-9a21-39b519a2ad19" providerId="AD" clId="Web-{86FE709C-1D90-43FC-8A7C-0FF4CCA13A45}" dt="2020-06-04T12:08:49.214" v="1297"/>
          <ac:grpSpMkLst>
            <pc:docMk/>
            <pc:sldMk cId="407819525" sldId="355"/>
            <ac:grpSpMk id="9" creationId="{7664F850-BA8B-47AE-B11A-225CAB8969F1}"/>
          </ac:grpSpMkLst>
        </pc:grpChg>
        <pc:grpChg chg="add del">
          <ac:chgData name="Jessica Bradburn" userId="S::jessica.bradburn@civitasacademy.co.uk::27a5e87a-ebec-4cd1-9a21-39b519a2ad19" providerId="AD" clId="Web-{86FE709C-1D90-43FC-8A7C-0FF4CCA13A45}" dt="2020-06-04T12:08:49.214" v="1297"/>
          <ac:grpSpMkLst>
            <pc:docMk/>
            <pc:sldMk cId="407819525" sldId="355"/>
            <ac:grpSpMk id="23" creationId="{BC659EEB-C3AE-4544-8263-417009DCDF41}"/>
          </ac:grpSpMkLst>
        </pc:grpChg>
        <pc:grpChg chg="add">
          <ac:chgData name="Jessica Bradburn" userId="S::jessica.bradburn@civitasacademy.co.uk::27a5e87a-ebec-4cd1-9a21-39b519a2ad19" providerId="AD" clId="Web-{86FE709C-1D90-43FC-8A7C-0FF4CCA13A45}" dt="2020-06-04T12:08:49.214" v="1297"/>
          <ac:grpSpMkLst>
            <pc:docMk/>
            <pc:sldMk cId="407819525" sldId="355"/>
            <ac:grpSpMk id="38" creationId="{7664F850-BA8B-47AE-B11A-225CAB8969F1}"/>
          </ac:grpSpMkLst>
        </pc:grpChg>
        <pc:grpChg chg="add del">
          <ac:chgData name="Jessica Bradburn" userId="S::jessica.bradburn@civitasacademy.co.uk::27a5e87a-ebec-4cd1-9a21-39b519a2ad19" providerId="AD" clId="Web-{86FE709C-1D90-43FC-8A7C-0FF4CCA13A45}" dt="2020-06-04T12:08:49.182" v="1296"/>
          <ac:grpSpMkLst>
            <pc:docMk/>
            <pc:sldMk cId="407819525" sldId="355"/>
            <ac:grpSpMk id="41" creationId="{387ADDF3-96F2-4CFC-A961-14113FC2443B}"/>
          </ac:grpSpMkLst>
        </pc:grpChg>
        <pc:grpChg chg="add">
          <ac:chgData name="Jessica Bradburn" userId="S::jessica.bradburn@civitasacademy.co.uk::27a5e87a-ebec-4cd1-9a21-39b519a2ad19" providerId="AD" clId="Web-{86FE709C-1D90-43FC-8A7C-0FF4CCA13A45}" dt="2020-06-04T12:08:49.214" v="1297"/>
          <ac:grpSpMkLst>
            <pc:docMk/>
            <pc:sldMk cId="407819525" sldId="355"/>
            <ac:grpSpMk id="55" creationId="{BC659EEB-C3AE-4544-8263-417009DCDF41}"/>
          </ac:grpSpMkLst>
        </pc:grpChg>
        <pc:picChg chg="add mod ord">
          <ac:chgData name="Jessica Bradburn" userId="S::jessica.bradburn@civitasacademy.co.uk::27a5e87a-ebec-4cd1-9a21-39b519a2ad19" providerId="AD" clId="Web-{86FE709C-1D90-43FC-8A7C-0FF4CCA13A45}" dt="2020-06-04T12:08:49.214" v="1297"/>
          <ac:picMkLst>
            <pc:docMk/>
            <pc:sldMk cId="407819525" sldId="355"/>
            <ac:picMk id="3" creationId="{2656CC57-96C5-4173-B037-1BE0F0C74CB7}"/>
          </ac:picMkLst>
        </pc:picChg>
        <pc:picChg chg="add mod ord">
          <ac:chgData name="Jessica Bradburn" userId="S::jessica.bradburn@civitasacademy.co.uk::27a5e87a-ebec-4cd1-9a21-39b519a2ad19" providerId="AD" clId="Web-{86FE709C-1D90-43FC-8A7C-0FF4CCA13A45}" dt="2020-06-04T12:08:49.182" v="1296"/>
          <ac:picMkLst>
            <pc:docMk/>
            <pc:sldMk cId="407819525" sldId="355"/>
            <ac:picMk id="4" creationId="{E01423E2-48EB-486D-862F-F06367DE5A5F}"/>
          </ac:picMkLst>
        </pc:picChg>
        <pc:picChg chg="add del mod">
          <ac:chgData name="Jessica Bradburn" userId="S::jessica.bradburn@civitasacademy.co.uk::27a5e87a-ebec-4cd1-9a21-39b519a2ad19" providerId="AD" clId="Web-{86FE709C-1D90-43FC-8A7C-0FF4CCA13A45}" dt="2020-06-04T12:59:13.926" v="2128"/>
          <ac:picMkLst>
            <pc:docMk/>
            <pc:sldMk cId="407819525" sldId="355"/>
            <ac:picMk id="6" creationId="{9EFABDD9-C7F9-4FD8-A6DE-9916D7BF1805}"/>
          </ac:picMkLst>
        </pc:picChg>
        <pc:cxnChg chg="add del">
          <ac:chgData name="Jessica Bradburn" userId="S::jessica.bradburn@civitasacademy.co.uk::27a5e87a-ebec-4cd1-9a21-39b519a2ad19" providerId="AD" clId="Web-{86FE709C-1D90-43FC-8A7C-0FF4CCA13A45}" dt="2020-06-04T12:08:49.214" v="1297"/>
          <ac:cxnSpMkLst>
            <pc:docMk/>
            <pc:sldMk cId="407819525" sldId="355"/>
            <ac:cxnSpMk id="36" creationId="{14AA3B5C-0C55-4FFF-9C45-8F9F7C074A4E}"/>
          </ac:cxnSpMkLst>
        </pc:cxnChg>
        <pc:cxnChg chg="add">
          <ac:chgData name="Jessica Bradburn" userId="S::jessica.bradburn@civitasacademy.co.uk::27a5e87a-ebec-4cd1-9a21-39b519a2ad19" providerId="AD" clId="Web-{86FE709C-1D90-43FC-8A7C-0FF4CCA13A45}" dt="2020-06-04T12:08:49.214" v="1297"/>
          <ac:cxnSpMkLst>
            <pc:docMk/>
            <pc:sldMk cId="407819525" sldId="355"/>
            <ac:cxnSpMk id="68" creationId="{14AA3B5C-0C55-4FFF-9C45-8F9F7C074A4E}"/>
          </ac:cxnSpMkLst>
        </pc:cxnChg>
      </pc:sldChg>
      <pc:sldChg chg="addSp delSp modSp new mod setBg">
        <pc:chgData name="Jessica Bradburn" userId="S::jessica.bradburn@civitasacademy.co.uk::27a5e87a-ebec-4cd1-9a21-39b519a2ad19" providerId="AD" clId="Web-{86FE709C-1D90-43FC-8A7C-0FF4CCA13A45}" dt="2020-06-04T13:58:10.684" v="3510" actId="20577"/>
        <pc:sldMkLst>
          <pc:docMk/>
          <pc:sldMk cId="686194280" sldId="356"/>
        </pc:sldMkLst>
        <pc:spChg chg="mod">
          <ac:chgData name="Jessica Bradburn" userId="S::jessica.bradburn@civitasacademy.co.uk::27a5e87a-ebec-4cd1-9a21-39b519a2ad19" providerId="AD" clId="Web-{86FE709C-1D90-43FC-8A7C-0FF4CCA13A45}" dt="2020-06-04T13:53:09.794" v="3460" actId="1076"/>
          <ac:spMkLst>
            <pc:docMk/>
            <pc:sldMk cId="686194280" sldId="356"/>
            <ac:spMk id="2" creationId="{B2510375-74DB-4520-A2BA-F1610079587C}"/>
          </ac:spMkLst>
        </pc:spChg>
        <pc:spChg chg="mod ord">
          <ac:chgData name="Jessica Bradburn" userId="S::jessica.bradburn@civitasacademy.co.uk::27a5e87a-ebec-4cd1-9a21-39b519a2ad19" providerId="AD" clId="Web-{86FE709C-1D90-43FC-8A7C-0FF4CCA13A45}" dt="2020-06-04T13:58:10.684" v="3510" actId="20577"/>
          <ac:spMkLst>
            <pc:docMk/>
            <pc:sldMk cId="686194280" sldId="356"/>
            <ac:spMk id="3" creationId="{946A806C-0815-4818-935B-E0D21EC84B69}"/>
          </ac:spMkLst>
        </pc:spChg>
        <pc:spChg chg="add del mod">
          <ac:chgData name="Jessica Bradburn" userId="S::jessica.bradburn@civitasacademy.co.uk::27a5e87a-ebec-4cd1-9a21-39b519a2ad19" providerId="AD" clId="Web-{86FE709C-1D90-43FC-8A7C-0FF4CCA13A45}" dt="2020-06-04T12:26:58.945" v="1564"/>
          <ac:spMkLst>
            <pc:docMk/>
            <pc:sldMk cId="686194280" sldId="356"/>
            <ac:spMk id="4" creationId="{D510EEA4-471D-4EAD-B7A9-2DD19A361F7B}"/>
          </ac:spMkLst>
        </pc:spChg>
        <pc:spChg chg="add del">
          <ac:chgData name="Jessica Bradburn" userId="S::jessica.bradburn@civitasacademy.co.uk::27a5e87a-ebec-4cd1-9a21-39b519a2ad19" providerId="AD" clId="Web-{86FE709C-1D90-43FC-8A7C-0FF4CCA13A45}" dt="2020-06-04T13:49:15.841" v="3423"/>
          <ac:spMkLst>
            <pc:docMk/>
            <pc:sldMk cId="686194280" sldId="356"/>
            <ac:spMk id="7" creationId="{A65AC7D1-EAA9-48F5-B509-60A7F50BF703}"/>
          </ac:spMkLst>
        </pc:spChg>
        <pc:spChg chg="add del mod">
          <ac:chgData name="Jessica Bradburn" userId="S::jessica.bradburn@civitasacademy.co.uk::27a5e87a-ebec-4cd1-9a21-39b519a2ad19" providerId="AD" clId="Web-{86FE709C-1D90-43FC-8A7C-0FF4CCA13A45}" dt="2020-06-04T13:48:57.873" v="3422"/>
          <ac:spMkLst>
            <pc:docMk/>
            <pc:sldMk cId="686194280" sldId="356"/>
            <ac:spMk id="8" creationId="{3AA968B5-C681-474F-8348-9522778A3890}"/>
          </ac:spMkLst>
        </pc:spChg>
        <pc:spChg chg="add del">
          <ac:chgData name="Jessica Bradburn" userId="S::jessica.bradburn@civitasacademy.co.uk::27a5e87a-ebec-4cd1-9a21-39b519a2ad19" providerId="AD" clId="Web-{86FE709C-1D90-43FC-8A7C-0FF4CCA13A45}" dt="2020-06-04T12:33:13.163" v="1812"/>
          <ac:spMkLst>
            <pc:docMk/>
            <pc:sldMk cId="686194280" sldId="356"/>
            <ac:spMk id="10" creationId="{3BCB5F6A-9EB0-40B0-9D13-3023E9A20508}"/>
          </ac:spMkLst>
        </pc:spChg>
        <pc:spChg chg="add del">
          <ac:chgData name="Jessica Bradburn" userId="S::jessica.bradburn@civitasacademy.co.uk::27a5e87a-ebec-4cd1-9a21-39b519a2ad19" providerId="AD" clId="Web-{86FE709C-1D90-43FC-8A7C-0FF4CCA13A45}" dt="2020-06-04T13:51:10.638" v="3435"/>
          <ac:spMkLst>
            <pc:docMk/>
            <pc:sldMk cId="686194280" sldId="356"/>
            <ac:spMk id="11" creationId="{3BCB5F6A-9EB0-40B0-9D13-3023E9A20508}"/>
          </ac:spMkLst>
        </pc:spChg>
        <pc:spChg chg="add del">
          <ac:chgData name="Jessica Bradburn" userId="S::jessica.bradburn@civitasacademy.co.uk::27a5e87a-ebec-4cd1-9a21-39b519a2ad19" providerId="AD" clId="Web-{86FE709C-1D90-43FC-8A7C-0FF4CCA13A45}" dt="2020-06-04T13:49:15.841" v="3423"/>
          <ac:spMkLst>
            <pc:docMk/>
            <pc:sldMk cId="686194280" sldId="356"/>
            <ac:spMk id="12" creationId="{D6320AF9-619A-4175-865B-5663E1AEF4C5}"/>
          </ac:spMkLst>
        </pc:spChg>
        <pc:spChg chg="add del">
          <ac:chgData name="Jessica Bradburn" userId="S::jessica.bradburn@civitasacademy.co.uk::27a5e87a-ebec-4cd1-9a21-39b519a2ad19" providerId="AD" clId="Web-{86FE709C-1D90-43FC-8A7C-0FF4CCA13A45}" dt="2020-06-04T13:49:15.841" v="3423"/>
          <ac:spMkLst>
            <pc:docMk/>
            <pc:sldMk cId="686194280" sldId="356"/>
            <ac:spMk id="18" creationId="{7E018740-5C2B-4A41-AC1A-7E68D1EC1954}"/>
          </ac:spMkLst>
        </pc:spChg>
        <pc:spChg chg="add">
          <ac:chgData name="Jessica Bradburn" userId="S::jessica.bradburn@civitasacademy.co.uk::27a5e87a-ebec-4cd1-9a21-39b519a2ad19" providerId="AD" clId="Web-{86FE709C-1D90-43FC-8A7C-0FF4CCA13A45}" dt="2020-06-04T13:51:10.638" v="3435"/>
          <ac:spMkLst>
            <pc:docMk/>
            <pc:sldMk cId="686194280" sldId="356"/>
            <ac:spMk id="19" creationId="{3F088236-D655-4F88-B238-E16762358025}"/>
          </ac:spMkLst>
        </pc:spChg>
        <pc:spChg chg="add del">
          <ac:chgData name="Jessica Bradburn" userId="S::jessica.bradburn@civitasacademy.co.uk::27a5e87a-ebec-4cd1-9a21-39b519a2ad19" providerId="AD" clId="Web-{86FE709C-1D90-43FC-8A7C-0FF4CCA13A45}" dt="2020-06-04T13:49:15.841" v="3423"/>
          <ac:spMkLst>
            <pc:docMk/>
            <pc:sldMk cId="686194280" sldId="356"/>
            <ac:spMk id="20" creationId="{166F75A4-C475-4941-8EE2-B80A06A2C1BB}"/>
          </ac:spMkLst>
        </pc:spChg>
        <pc:spChg chg="add">
          <ac:chgData name="Jessica Bradburn" userId="S::jessica.bradburn@civitasacademy.co.uk::27a5e87a-ebec-4cd1-9a21-39b519a2ad19" providerId="AD" clId="Web-{86FE709C-1D90-43FC-8A7C-0FF4CCA13A45}" dt="2020-06-04T13:51:10.638" v="3435"/>
          <ac:spMkLst>
            <pc:docMk/>
            <pc:sldMk cId="686194280" sldId="356"/>
            <ac:spMk id="21" creationId="{3DAC0C92-199E-475C-9390-119A9B027276}"/>
          </ac:spMkLst>
        </pc:spChg>
        <pc:spChg chg="add del">
          <ac:chgData name="Jessica Bradburn" userId="S::jessica.bradburn@civitasacademy.co.uk::27a5e87a-ebec-4cd1-9a21-39b519a2ad19" providerId="AD" clId="Web-{86FE709C-1D90-43FC-8A7C-0FF4CCA13A45}" dt="2020-06-04T13:49:15.841" v="3423"/>
          <ac:spMkLst>
            <pc:docMk/>
            <pc:sldMk cId="686194280" sldId="356"/>
            <ac:spMk id="22" creationId="{A032553A-72E8-4B0D-8405-FF9771C9AF05}"/>
          </ac:spMkLst>
        </pc:spChg>
        <pc:spChg chg="add">
          <ac:chgData name="Jessica Bradburn" userId="S::jessica.bradburn@civitasacademy.co.uk::27a5e87a-ebec-4cd1-9a21-39b519a2ad19" providerId="AD" clId="Web-{86FE709C-1D90-43FC-8A7C-0FF4CCA13A45}" dt="2020-06-04T13:51:10.638" v="3435"/>
          <ac:spMkLst>
            <pc:docMk/>
            <pc:sldMk cId="686194280" sldId="356"/>
            <ac:spMk id="23" creationId="{C4CFB339-0ED8-4FE2-9EF1-6D1375B8499B}"/>
          </ac:spMkLst>
        </pc:spChg>
        <pc:spChg chg="add del">
          <ac:chgData name="Jessica Bradburn" userId="S::jessica.bradburn@civitasacademy.co.uk::27a5e87a-ebec-4cd1-9a21-39b519a2ad19" providerId="AD" clId="Web-{86FE709C-1D90-43FC-8A7C-0FF4CCA13A45}" dt="2020-06-04T13:49:15.841" v="3423"/>
          <ac:spMkLst>
            <pc:docMk/>
            <pc:sldMk cId="686194280" sldId="356"/>
            <ac:spMk id="24" creationId="{765800AC-C3B9-498E-87BC-29FAE4C76B21}"/>
          </ac:spMkLst>
        </pc:spChg>
        <pc:spChg chg="add">
          <ac:chgData name="Jessica Bradburn" userId="S::jessica.bradburn@civitasacademy.co.uk::27a5e87a-ebec-4cd1-9a21-39b519a2ad19" providerId="AD" clId="Web-{86FE709C-1D90-43FC-8A7C-0FF4CCA13A45}" dt="2020-06-04T13:51:10.638" v="3435"/>
          <ac:spMkLst>
            <pc:docMk/>
            <pc:sldMk cId="686194280" sldId="356"/>
            <ac:spMk id="25" creationId="{31896C80-2069-4431-9C19-83B913734490}"/>
          </ac:spMkLst>
        </pc:spChg>
        <pc:spChg chg="add del">
          <ac:chgData name="Jessica Bradburn" userId="S::jessica.bradburn@civitasacademy.co.uk::27a5e87a-ebec-4cd1-9a21-39b519a2ad19" providerId="AD" clId="Web-{86FE709C-1D90-43FC-8A7C-0FF4CCA13A45}" dt="2020-06-04T13:49:15.841" v="3423"/>
          <ac:spMkLst>
            <pc:docMk/>
            <pc:sldMk cId="686194280" sldId="356"/>
            <ac:spMk id="26" creationId="{1F9D6ACB-2FF4-49F9-978A-E0D5327FC635}"/>
          </ac:spMkLst>
        </pc:spChg>
        <pc:spChg chg="add del">
          <ac:chgData name="Jessica Bradburn" userId="S::jessica.bradburn@civitasacademy.co.uk::27a5e87a-ebec-4cd1-9a21-39b519a2ad19" providerId="AD" clId="Web-{86FE709C-1D90-43FC-8A7C-0FF4CCA13A45}" dt="2020-06-04T13:49:15.841" v="3423"/>
          <ac:spMkLst>
            <pc:docMk/>
            <pc:sldMk cId="686194280" sldId="356"/>
            <ac:spMk id="28" creationId="{A5EC319D-0FEA-4B95-A3EA-01E35672C95B}"/>
          </ac:spMkLst>
        </pc:spChg>
        <pc:spChg chg="add mod">
          <ac:chgData name="Jessica Bradburn" userId="S::jessica.bradburn@civitasacademy.co.uk::27a5e87a-ebec-4cd1-9a21-39b519a2ad19" providerId="AD" clId="Web-{86FE709C-1D90-43FC-8A7C-0FF4CCA13A45}" dt="2020-06-04T13:56:11.075" v="3473" actId="1076"/>
          <ac:spMkLst>
            <pc:docMk/>
            <pc:sldMk cId="686194280" sldId="356"/>
            <ac:spMk id="29" creationId="{E42187E9-9418-4C0B-A07A-CFAED51F4440}"/>
          </ac:spMkLst>
        </pc:spChg>
        <pc:spChg chg="add">
          <ac:chgData name="Jessica Bradburn" userId="S::jessica.bradburn@civitasacademy.co.uk::27a5e87a-ebec-4cd1-9a21-39b519a2ad19" providerId="AD" clId="Web-{86FE709C-1D90-43FC-8A7C-0FF4CCA13A45}" dt="2020-06-04T13:51:10.638" v="3435"/>
          <ac:spMkLst>
            <pc:docMk/>
            <pc:sldMk cId="686194280" sldId="356"/>
            <ac:spMk id="30" creationId="{BF120A21-0841-4823-B0C4-28AEBCEF9B78}"/>
          </ac:spMkLst>
        </pc:spChg>
        <pc:spChg chg="add">
          <ac:chgData name="Jessica Bradburn" userId="S::jessica.bradburn@civitasacademy.co.uk::27a5e87a-ebec-4cd1-9a21-39b519a2ad19" providerId="AD" clId="Web-{86FE709C-1D90-43FC-8A7C-0FF4CCA13A45}" dt="2020-06-04T13:51:10.638" v="3435"/>
          <ac:spMkLst>
            <pc:docMk/>
            <pc:sldMk cId="686194280" sldId="356"/>
            <ac:spMk id="32" creationId="{DBB05BAE-BBD3-4289-899F-A6851503C6B0}"/>
          </ac:spMkLst>
        </pc:spChg>
        <pc:spChg chg="add">
          <ac:chgData name="Jessica Bradburn" userId="S::jessica.bradburn@civitasacademy.co.uk::27a5e87a-ebec-4cd1-9a21-39b519a2ad19" providerId="AD" clId="Web-{86FE709C-1D90-43FC-8A7C-0FF4CCA13A45}" dt="2020-06-04T13:51:10.638" v="3435"/>
          <ac:spMkLst>
            <pc:docMk/>
            <pc:sldMk cId="686194280" sldId="356"/>
            <ac:spMk id="34" creationId="{9874D11C-36F5-4BBE-A490-019A54E953B0}"/>
          </ac:spMkLst>
        </pc:spChg>
        <pc:picChg chg="add del mod">
          <ac:chgData name="Jessica Bradburn" userId="S::jessica.bradburn@civitasacademy.co.uk::27a5e87a-ebec-4cd1-9a21-39b519a2ad19" providerId="AD" clId="Web-{86FE709C-1D90-43FC-8A7C-0FF4CCA13A45}" dt="2020-06-04T13:48:45.545" v="3416"/>
          <ac:picMkLst>
            <pc:docMk/>
            <pc:sldMk cId="686194280" sldId="356"/>
            <ac:picMk id="5" creationId="{B27FEB72-FB03-4D27-B22C-944156D16ADC}"/>
          </ac:picMkLst>
        </pc:picChg>
        <pc:picChg chg="add mod ord">
          <ac:chgData name="Jessica Bradburn" userId="S::jessica.bradburn@civitasacademy.co.uk::27a5e87a-ebec-4cd1-9a21-39b519a2ad19" providerId="AD" clId="Web-{86FE709C-1D90-43FC-8A7C-0FF4CCA13A45}" dt="2020-06-04T13:49:15.841" v="3423"/>
          <ac:picMkLst>
            <pc:docMk/>
            <pc:sldMk cId="686194280" sldId="356"/>
            <ac:picMk id="6" creationId="{B8293144-3462-431B-BD88-03B7C72F4440}"/>
          </ac:picMkLst>
        </pc:picChg>
        <pc:picChg chg="add del mod">
          <ac:chgData name="Jessica Bradburn" userId="S::jessica.bradburn@civitasacademy.co.uk::27a5e87a-ebec-4cd1-9a21-39b519a2ad19" providerId="AD" clId="Web-{86FE709C-1D90-43FC-8A7C-0FF4CCA13A45}" dt="2020-06-04T13:50:20.544" v="3433"/>
          <ac:picMkLst>
            <pc:docMk/>
            <pc:sldMk cId="686194280" sldId="356"/>
            <ac:picMk id="9" creationId="{1983D249-DC00-4937-9E0F-7F18C23ABBCA}"/>
          </ac:picMkLst>
        </pc:picChg>
        <pc:picChg chg="add mod ord">
          <ac:chgData name="Jessica Bradburn" userId="S::jessica.bradburn@civitasacademy.co.uk::27a5e87a-ebec-4cd1-9a21-39b519a2ad19" providerId="AD" clId="Web-{86FE709C-1D90-43FC-8A7C-0FF4CCA13A45}" dt="2020-06-04T13:51:18.216" v="3436" actId="14100"/>
          <ac:picMkLst>
            <pc:docMk/>
            <pc:sldMk cId="686194280" sldId="356"/>
            <ac:picMk id="13" creationId="{0ADFA68F-1E20-4875-ACB3-79B869E21FC7}"/>
          </ac:picMkLst>
        </pc:picChg>
        <pc:picChg chg="add mod">
          <ac:chgData name="Jessica Bradburn" userId="S::jessica.bradburn@civitasacademy.co.uk::27a5e87a-ebec-4cd1-9a21-39b519a2ad19" providerId="AD" clId="Web-{86FE709C-1D90-43FC-8A7C-0FF4CCA13A45}" dt="2020-06-04T13:56:06.169" v="3472" actId="14100"/>
          <ac:picMkLst>
            <pc:docMk/>
            <pc:sldMk cId="686194280" sldId="356"/>
            <ac:picMk id="27" creationId="{5633AB38-69A0-4A48-B698-7299FC68A9CC}"/>
          </ac:picMkLst>
        </pc:picChg>
        <pc:cxnChg chg="add del">
          <ac:chgData name="Jessica Bradburn" userId="S::jessica.bradburn@civitasacademy.co.uk::27a5e87a-ebec-4cd1-9a21-39b519a2ad19" providerId="AD" clId="Web-{86FE709C-1D90-43FC-8A7C-0FF4CCA13A45}" dt="2020-06-04T13:49:15.841" v="3423"/>
          <ac:cxnSpMkLst>
            <pc:docMk/>
            <pc:sldMk cId="686194280" sldId="356"/>
            <ac:cxnSpMk id="14" creationId="{063B6EC6-D752-4EE7-908B-F8F19E8C7FEA}"/>
          </ac:cxnSpMkLst>
        </pc:cxnChg>
        <pc:cxnChg chg="add">
          <ac:chgData name="Jessica Bradburn" userId="S::jessica.bradburn@civitasacademy.co.uk::27a5e87a-ebec-4cd1-9a21-39b519a2ad19" providerId="AD" clId="Web-{86FE709C-1D90-43FC-8A7C-0FF4CCA13A45}" dt="2020-06-04T13:51:10.638" v="3435"/>
          <ac:cxnSpMkLst>
            <pc:docMk/>
            <pc:sldMk cId="686194280" sldId="356"/>
            <ac:cxnSpMk id="15" creationId="{64FA5DFF-7FE6-4855-84E6-DFA78EE978BD}"/>
          </ac:cxnSpMkLst>
        </pc:cxnChg>
        <pc:cxnChg chg="add del">
          <ac:chgData name="Jessica Bradburn" userId="S::jessica.bradburn@civitasacademy.co.uk::27a5e87a-ebec-4cd1-9a21-39b519a2ad19" providerId="AD" clId="Web-{86FE709C-1D90-43FC-8A7C-0FF4CCA13A45}" dt="2020-06-04T13:49:15.841" v="3423"/>
          <ac:cxnSpMkLst>
            <pc:docMk/>
            <pc:sldMk cId="686194280" sldId="356"/>
            <ac:cxnSpMk id="16" creationId="{EFECD4E8-AD3E-4228-82A2-9461958EA94D}"/>
          </ac:cxnSpMkLst>
        </pc:cxnChg>
        <pc:cxnChg chg="add">
          <ac:chgData name="Jessica Bradburn" userId="S::jessica.bradburn@civitasacademy.co.uk::27a5e87a-ebec-4cd1-9a21-39b519a2ad19" providerId="AD" clId="Web-{86FE709C-1D90-43FC-8A7C-0FF4CCA13A45}" dt="2020-06-04T13:51:10.638" v="3435"/>
          <ac:cxnSpMkLst>
            <pc:docMk/>
            <pc:sldMk cId="686194280" sldId="356"/>
            <ac:cxnSpMk id="17" creationId="{2AFD8CBA-54A3-4363-991B-B9C631BBFA74}"/>
          </ac:cxnSpMkLst>
        </pc:cxnChg>
      </pc:sldChg>
      <pc:sldChg chg="addSp delSp modSp new mod setBg">
        <pc:chgData name="Jessica Bradburn" userId="S::jessica.bradburn@civitasacademy.co.uk::27a5e87a-ebec-4cd1-9a21-39b519a2ad19" providerId="AD" clId="Web-{86FE709C-1D90-43FC-8A7C-0FF4CCA13A45}" dt="2020-06-04T13:53:58.122" v="3471"/>
        <pc:sldMkLst>
          <pc:docMk/>
          <pc:sldMk cId="722311921" sldId="357"/>
        </pc:sldMkLst>
        <pc:spChg chg="mod">
          <ac:chgData name="Jessica Bradburn" userId="S::jessica.bradburn@civitasacademy.co.uk::27a5e87a-ebec-4cd1-9a21-39b519a2ad19" providerId="AD" clId="Web-{86FE709C-1D90-43FC-8A7C-0FF4CCA13A45}" dt="2020-06-04T13:53:58.122" v="3471"/>
          <ac:spMkLst>
            <pc:docMk/>
            <pc:sldMk cId="722311921" sldId="357"/>
            <ac:spMk id="2" creationId="{BFF5DDBD-0948-4CB6-B00C-F8C0B322120D}"/>
          </ac:spMkLst>
        </pc:spChg>
        <pc:spChg chg="add del mod">
          <ac:chgData name="Jessica Bradburn" userId="S::jessica.bradburn@civitasacademy.co.uk::27a5e87a-ebec-4cd1-9a21-39b519a2ad19" providerId="AD" clId="Web-{86FE709C-1D90-43FC-8A7C-0FF4CCA13A45}" dt="2020-06-04T12:26:58.945" v="1564"/>
          <ac:spMkLst>
            <pc:docMk/>
            <pc:sldMk cId="722311921" sldId="357"/>
            <ac:spMk id="3" creationId="{F33AEC8F-38EA-412C-A3EC-8B5B0EF11831}"/>
          </ac:spMkLst>
        </pc:spChg>
        <pc:spChg chg="add del mod">
          <ac:chgData name="Jessica Bradburn" userId="S::jessica.bradburn@civitasacademy.co.uk::27a5e87a-ebec-4cd1-9a21-39b519a2ad19" providerId="AD" clId="Web-{86FE709C-1D90-43FC-8A7C-0FF4CCA13A45}" dt="2020-06-04T13:53:58.122" v="3471"/>
          <ac:spMkLst>
            <pc:docMk/>
            <pc:sldMk cId="722311921" sldId="357"/>
            <ac:spMk id="6" creationId="{58ADFD34-9FED-4199-866C-F14CFE999497}"/>
          </ac:spMkLst>
        </pc:spChg>
        <pc:spChg chg="add">
          <ac:chgData name="Jessica Bradburn" userId="S::jessica.bradburn@civitasacademy.co.uk::27a5e87a-ebec-4cd1-9a21-39b519a2ad19" providerId="AD" clId="Web-{86FE709C-1D90-43FC-8A7C-0FF4CCA13A45}" dt="2020-06-04T13:53:58.122" v="3471"/>
          <ac:spMkLst>
            <pc:docMk/>
            <pc:sldMk cId="722311921" sldId="357"/>
            <ac:spMk id="24" creationId="{655AE6B0-AC9E-4167-806F-E9DB135FC46B}"/>
          </ac:spMkLst>
        </pc:spChg>
        <pc:spChg chg="add">
          <ac:chgData name="Jessica Bradburn" userId="S::jessica.bradburn@civitasacademy.co.uk::27a5e87a-ebec-4cd1-9a21-39b519a2ad19" providerId="AD" clId="Web-{86FE709C-1D90-43FC-8A7C-0FF4CCA13A45}" dt="2020-06-04T13:53:58.122" v="3471"/>
          <ac:spMkLst>
            <pc:docMk/>
            <pc:sldMk cId="722311921" sldId="357"/>
            <ac:spMk id="37" creationId="{87BD1F4E-A66D-4C06-86DA-8D56CA7A3B41}"/>
          </ac:spMkLst>
        </pc:spChg>
        <pc:grpChg chg="add">
          <ac:chgData name="Jessica Bradburn" userId="S::jessica.bradburn@civitasacademy.co.uk::27a5e87a-ebec-4cd1-9a21-39b519a2ad19" providerId="AD" clId="Web-{86FE709C-1D90-43FC-8A7C-0FF4CCA13A45}" dt="2020-06-04T13:53:58.122" v="3471"/>
          <ac:grpSpMkLst>
            <pc:docMk/>
            <pc:sldMk cId="722311921" sldId="357"/>
            <ac:grpSpMk id="12" creationId="{D920209C-E85B-4D6F-A56F-724F5ADA811C}"/>
          </ac:grpSpMkLst>
        </pc:grpChg>
        <pc:grpChg chg="add">
          <ac:chgData name="Jessica Bradburn" userId="S::jessica.bradburn@civitasacademy.co.uk::27a5e87a-ebec-4cd1-9a21-39b519a2ad19" providerId="AD" clId="Web-{86FE709C-1D90-43FC-8A7C-0FF4CCA13A45}" dt="2020-06-04T13:53:58.122" v="3471"/>
          <ac:grpSpMkLst>
            <pc:docMk/>
            <pc:sldMk cId="722311921" sldId="357"/>
            <ac:grpSpMk id="26" creationId="{3523416A-383B-4FDC-B4C9-D8EDDFE9C043}"/>
          </ac:grpSpMkLst>
        </pc:grpChg>
        <pc:graphicFrameChg chg="add">
          <ac:chgData name="Jessica Bradburn" userId="S::jessica.bradburn@civitasacademy.co.uk::27a5e87a-ebec-4cd1-9a21-39b519a2ad19" providerId="AD" clId="Web-{86FE709C-1D90-43FC-8A7C-0FF4CCA13A45}" dt="2020-06-04T13:53:58.122" v="3471"/>
          <ac:graphicFrameMkLst>
            <pc:docMk/>
            <pc:sldMk cId="722311921" sldId="357"/>
            <ac:graphicFrameMk id="8" creationId="{F4EF7349-9444-4507-8C0F-FECAA2D0D635}"/>
          </ac:graphicFrameMkLst>
        </pc:graphicFrameChg>
        <pc:picChg chg="add">
          <ac:chgData name="Jessica Bradburn" userId="S::jessica.bradburn@civitasacademy.co.uk::27a5e87a-ebec-4cd1-9a21-39b519a2ad19" providerId="AD" clId="Web-{86FE709C-1D90-43FC-8A7C-0FF4CCA13A45}" dt="2020-06-04T12:59:52.926" v="2135"/>
          <ac:picMkLst>
            <pc:docMk/>
            <pc:sldMk cId="722311921" sldId="357"/>
            <ac:picMk id="5" creationId="{A579A45F-1071-4D7D-BA9D-25B2F5FFF159}"/>
          </ac:picMkLst>
        </pc:picChg>
      </pc:sldChg>
      <pc:sldChg chg="modSp new">
        <pc:chgData name="Jessica Bradburn" userId="S::jessica.bradburn@civitasacademy.co.uk::27a5e87a-ebec-4cd1-9a21-39b519a2ad19" providerId="AD" clId="Web-{86FE709C-1D90-43FC-8A7C-0FF4CCA13A45}" dt="2020-06-04T14:07:22.481" v="3560" actId="20577"/>
        <pc:sldMkLst>
          <pc:docMk/>
          <pc:sldMk cId="1197999348" sldId="358"/>
        </pc:sldMkLst>
        <pc:spChg chg="mod">
          <ac:chgData name="Jessica Bradburn" userId="S::jessica.bradburn@civitasacademy.co.uk::27a5e87a-ebec-4cd1-9a21-39b519a2ad19" providerId="AD" clId="Web-{86FE709C-1D90-43FC-8A7C-0FF4CCA13A45}" dt="2020-06-04T14:07:22.481" v="3560" actId="20577"/>
          <ac:spMkLst>
            <pc:docMk/>
            <pc:sldMk cId="1197999348" sldId="358"/>
            <ac:spMk id="2" creationId="{79C82947-3A5C-4E53-A495-1D464E935E55}"/>
          </ac:spMkLst>
        </pc:spChg>
      </pc:sldChg>
      <pc:sldChg chg="modSp new del ord">
        <pc:chgData name="Jessica Bradburn" userId="S::jessica.bradburn@civitasacademy.co.uk::27a5e87a-ebec-4cd1-9a21-39b519a2ad19" providerId="AD" clId="Web-{86FE709C-1D90-43FC-8A7C-0FF4CCA13A45}" dt="2020-06-04T13:39:29.374" v="3344"/>
        <pc:sldMkLst>
          <pc:docMk/>
          <pc:sldMk cId="2529124384" sldId="358"/>
        </pc:sldMkLst>
        <pc:spChg chg="mod">
          <ac:chgData name="Jessica Bradburn" userId="S::jessica.bradburn@civitasacademy.co.uk::27a5e87a-ebec-4cd1-9a21-39b519a2ad19" providerId="AD" clId="Web-{86FE709C-1D90-43FC-8A7C-0FF4CCA13A45}" dt="2020-06-04T13:14:34.455" v="2243" actId="20577"/>
          <ac:spMkLst>
            <pc:docMk/>
            <pc:sldMk cId="2529124384" sldId="358"/>
            <ac:spMk id="2" creationId="{2EA038A3-AE81-4F5B-A3F5-4DA83A0EA029}"/>
          </ac:spMkLst>
        </pc:spChg>
      </pc:sldChg>
      <pc:sldChg chg="modSp new ord">
        <pc:chgData name="Jessica Bradburn" userId="S::jessica.bradburn@civitasacademy.co.uk::27a5e87a-ebec-4cd1-9a21-39b519a2ad19" providerId="AD" clId="Web-{86FE709C-1D90-43FC-8A7C-0FF4CCA13A45}" dt="2020-06-04T14:07:57.074" v="3592" actId="20577"/>
        <pc:sldMkLst>
          <pc:docMk/>
          <pc:sldMk cId="2475528943" sldId="359"/>
        </pc:sldMkLst>
        <pc:spChg chg="mod">
          <ac:chgData name="Jessica Bradburn" userId="S::jessica.bradburn@civitasacademy.co.uk::27a5e87a-ebec-4cd1-9a21-39b519a2ad19" providerId="AD" clId="Web-{86FE709C-1D90-43FC-8A7C-0FF4CCA13A45}" dt="2020-06-04T14:07:57.074" v="3592" actId="20577"/>
          <ac:spMkLst>
            <pc:docMk/>
            <pc:sldMk cId="2475528943" sldId="359"/>
            <ac:spMk id="2" creationId="{611AA41C-F6B9-4056-B471-89D8C68DF87E}"/>
          </ac:spMkLst>
        </pc:spChg>
      </pc:sldChg>
      <pc:sldMasterChg chg="del delSldLayout">
        <pc:chgData name="Jessica Bradburn" userId="S::jessica.bradburn@civitasacademy.co.uk::27a5e87a-ebec-4cd1-9a21-39b519a2ad19" providerId="AD" clId="Web-{86FE709C-1D90-43FC-8A7C-0FF4CCA13A45}" dt="2020-06-04T11:55:47.137" v="1252"/>
        <pc:sldMasterMkLst>
          <pc:docMk/>
          <pc:sldMasterMk cId="1347024328" sldId="2147483698"/>
        </pc:sldMasterMkLst>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623722712" sldId="2147483699"/>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1809817728" sldId="2147483700"/>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1594187564" sldId="2147483701"/>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1525163331" sldId="2147483702"/>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2498815654" sldId="2147483703"/>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930920757" sldId="2147483704"/>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1682772347" sldId="2147483705"/>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49682799" sldId="2147483706"/>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1833511977" sldId="2147483707"/>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262408704" sldId="2147483708"/>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000964546" sldId="2147483709"/>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226144054" sldId="2147483710"/>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2641979035" sldId="2147483711"/>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3658383045" sldId="2147483712"/>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415649775" sldId="2147483713"/>
          </pc:sldLayoutMkLst>
        </pc:sldLayoutChg>
        <pc:sldLayoutChg chg="del">
          <pc:chgData name="Jessica Bradburn" userId="S::jessica.bradburn@civitasacademy.co.uk::27a5e87a-ebec-4cd1-9a21-39b519a2ad19" providerId="AD" clId="Web-{86FE709C-1D90-43FC-8A7C-0FF4CCA13A45}" dt="2020-06-04T11:55:47.137" v="1252"/>
          <pc:sldLayoutMkLst>
            <pc:docMk/>
            <pc:sldMasterMk cId="1347024328" sldId="2147483698"/>
            <pc:sldLayoutMk cId="2684691882" sldId="2147483714"/>
          </pc:sldLayoutMkLst>
        </pc:sldLayoutChg>
      </pc:sldMasterChg>
      <pc:sldMasterChg chg="add mod setBg addSldLayout modSldLayout">
        <pc:chgData name="Jessica Bradburn" userId="S::jessica.bradburn@civitasacademy.co.uk::27a5e87a-ebec-4cd1-9a21-39b519a2ad19" providerId="AD" clId="Web-{86FE709C-1D90-43FC-8A7C-0FF4CCA13A45}" dt="2020-06-04T12:26:58.945" v="1564"/>
        <pc:sldMasterMkLst>
          <pc:docMk/>
          <pc:sldMasterMk cId="183680439" sldId="2147483715"/>
        </pc:sldMasterMkLst>
        <pc:sldLayoutChg chg="add mod replId setBg setFolMasterObjs">
          <pc:chgData name="Jessica Bradburn" userId="S::jessica.bradburn@civitasacademy.co.uk::27a5e87a-ebec-4cd1-9a21-39b519a2ad19" providerId="AD" clId="Web-{86FE709C-1D90-43FC-8A7C-0FF4CCA13A45}" dt="2020-06-04T12:26:58.945" v="1564"/>
          <pc:sldLayoutMkLst>
            <pc:docMk/>
            <pc:sldMasterMk cId="183680439" sldId="2147483715"/>
            <pc:sldLayoutMk cId="3128038346" sldId="2147483716"/>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3707625160" sldId="2147483717"/>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3773867147" sldId="2147483718"/>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3464955396" sldId="2147483719"/>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4030974415" sldId="2147483720"/>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795872645" sldId="2147483721"/>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1370661771" sldId="2147483722"/>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2914055871" sldId="2147483723"/>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28243665" sldId="2147483724"/>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1551250977" sldId="2147483725"/>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2048437890" sldId="2147483726"/>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2932410371" sldId="2147483727"/>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4073538080" sldId="2147483728"/>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500384616" sldId="2147483729"/>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2033842411" sldId="2147483730"/>
          </pc:sldLayoutMkLst>
        </pc:sldLayoutChg>
        <pc:sldLayoutChg chg="add mod replId setBg">
          <pc:chgData name="Jessica Bradburn" userId="S::jessica.bradburn@civitasacademy.co.uk::27a5e87a-ebec-4cd1-9a21-39b519a2ad19" providerId="AD" clId="Web-{86FE709C-1D90-43FC-8A7C-0FF4CCA13A45}" dt="2020-06-04T12:26:58.945" v="1564"/>
          <pc:sldLayoutMkLst>
            <pc:docMk/>
            <pc:sldMasterMk cId="183680439" sldId="2147483715"/>
            <pc:sldLayoutMk cId="4036195186" sldId="2147483731"/>
          </pc:sldLayoutMkLst>
        </pc:sldLayoutChg>
      </pc:sldMasterChg>
    </pc:docChg>
  </pc:docChgLst>
  <pc:docChgLst>
    <pc:chgData name="Sal Ducker" userId="S::sal@reach2.org::ff2d8d37-db36-4407-81a7-7a91ae31d9a6" providerId="AD" clId="Web-{D4325334-269C-42F5-A280-A91D5EDCA074}"/>
    <pc:docChg chg="addSld modSld">
      <pc:chgData name="Sal Ducker" userId="S::sal@reach2.org::ff2d8d37-db36-4407-81a7-7a91ae31d9a6" providerId="AD" clId="Web-{D4325334-269C-42F5-A280-A91D5EDCA074}" dt="2021-03-01T16:10:59.534" v="193"/>
      <pc:docMkLst>
        <pc:docMk/>
      </pc:docMkLst>
      <pc:sldChg chg="modSp">
        <pc:chgData name="Sal Ducker" userId="S::sal@reach2.org::ff2d8d37-db36-4407-81a7-7a91ae31d9a6" providerId="AD" clId="Web-{D4325334-269C-42F5-A280-A91D5EDCA074}" dt="2021-03-01T15:59:17.154" v="53" actId="20577"/>
        <pc:sldMkLst>
          <pc:docMk/>
          <pc:sldMk cId="3404336415" sldId="337"/>
        </pc:sldMkLst>
        <pc:spChg chg="mod">
          <ac:chgData name="Sal Ducker" userId="S::sal@reach2.org::ff2d8d37-db36-4407-81a7-7a91ae31d9a6" providerId="AD" clId="Web-{D4325334-269C-42F5-A280-A91D5EDCA074}" dt="2021-03-01T15:59:17.154" v="53" actId="20577"/>
          <ac:spMkLst>
            <pc:docMk/>
            <pc:sldMk cId="3404336415" sldId="337"/>
            <ac:spMk id="3" creationId="{F3373E61-1A96-4E81-9C6B-988E96ECF06A}"/>
          </ac:spMkLst>
        </pc:spChg>
      </pc:sldChg>
      <pc:sldChg chg="modSp">
        <pc:chgData name="Sal Ducker" userId="S::sal@reach2.org::ff2d8d37-db36-4407-81a7-7a91ae31d9a6" providerId="AD" clId="Web-{D4325334-269C-42F5-A280-A91D5EDCA074}" dt="2021-03-01T15:53:42.473" v="3" actId="20577"/>
        <pc:sldMkLst>
          <pc:docMk/>
          <pc:sldMk cId="1927554914" sldId="341"/>
        </pc:sldMkLst>
        <pc:spChg chg="mod">
          <ac:chgData name="Sal Ducker" userId="S::sal@reach2.org::ff2d8d37-db36-4407-81a7-7a91ae31d9a6" providerId="AD" clId="Web-{D4325334-269C-42F5-A280-A91D5EDCA074}" dt="2021-03-01T15:53:42.473" v="3" actId="20577"/>
          <ac:spMkLst>
            <pc:docMk/>
            <pc:sldMk cId="1927554914" sldId="341"/>
            <ac:spMk id="3" creationId="{29B37C42-1689-4D53-8C9B-5C52C72318A0}"/>
          </ac:spMkLst>
        </pc:spChg>
      </pc:sldChg>
      <pc:sldChg chg="modSp">
        <pc:chgData name="Sal Ducker" userId="S::sal@reach2.org::ff2d8d37-db36-4407-81a7-7a91ae31d9a6" providerId="AD" clId="Web-{D4325334-269C-42F5-A280-A91D5EDCA074}" dt="2021-03-01T16:03:02.755" v="105" actId="20577"/>
        <pc:sldMkLst>
          <pc:docMk/>
          <pc:sldMk cId="3075097236" sldId="344"/>
        </pc:sldMkLst>
        <pc:spChg chg="mod">
          <ac:chgData name="Sal Ducker" userId="S::sal@reach2.org::ff2d8d37-db36-4407-81a7-7a91ae31d9a6" providerId="AD" clId="Web-{D4325334-269C-42F5-A280-A91D5EDCA074}" dt="2021-03-01T16:03:02.755" v="105" actId="20577"/>
          <ac:spMkLst>
            <pc:docMk/>
            <pc:sldMk cId="3075097236" sldId="344"/>
            <ac:spMk id="3" creationId="{E7EEF3A4-72A6-46F0-AACF-7A126F3AEDD5}"/>
          </ac:spMkLst>
        </pc:spChg>
      </pc:sldChg>
      <pc:sldChg chg="modSp">
        <pc:chgData name="Sal Ducker" userId="S::sal@reach2.org::ff2d8d37-db36-4407-81a7-7a91ae31d9a6" providerId="AD" clId="Web-{D4325334-269C-42F5-A280-A91D5EDCA074}" dt="2021-03-01T16:04:24.085" v="137" actId="20577"/>
        <pc:sldMkLst>
          <pc:docMk/>
          <pc:sldMk cId="3652173486" sldId="345"/>
        </pc:sldMkLst>
        <pc:spChg chg="mod">
          <ac:chgData name="Sal Ducker" userId="S::sal@reach2.org::ff2d8d37-db36-4407-81a7-7a91ae31d9a6" providerId="AD" clId="Web-{D4325334-269C-42F5-A280-A91D5EDCA074}" dt="2021-03-01T16:04:24.085" v="137" actId="20577"/>
          <ac:spMkLst>
            <pc:docMk/>
            <pc:sldMk cId="3652173486" sldId="345"/>
            <ac:spMk id="4" creationId="{1D69C9D3-C6FF-40F7-8612-841314D7A4F3}"/>
          </ac:spMkLst>
        </pc:spChg>
      </pc:sldChg>
      <pc:sldChg chg="modSp">
        <pc:chgData name="Sal Ducker" userId="S::sal@reach2.org::ff2d8d37-db36-4407-81a7-7a91ae31d9a6" providerId="AD" clId="Web-{D4325334-269C-42F5-A280-A91D5EDCA074}" dt="2021-03-01T16:08:09.998" v="192" actId="20577"/>
        <pc:sldMkLst>
          <pc:docMk/>
          <pc:sldMk cId="3181298904" sldId="347"/>
        </pc:sldMkLst>
        <pc:spChg chg="mod">
          <ac:chgData name="Sal Ducker" userId="S::sal@reach2.org::ff2d8d37-db36-4407-81a7-7a91ae31d9a6" providerId="AD" clId="Web-{D4325334-269C-42F5-A280-A91D5EDCA074}" dt="2021-03-01T16:08:09.998" v="192" actId="20577"/>
          <ac:spMkLst>
            <pc:docMk/>
            <pc:sldMk cId="3181298904" sldId="347"/>
            <ac:spMk id="3" creationId="{9D28ECA7-552C-43F0-99B3-2E58D5069186}"/>
          </ac:spMkLst>
        </pc:spChg>
      </pc:sldChg>
      <pc:sldChg chg="modSp">
        <pc:chgData name="Sal Ducker" userId="S::sal@reach2.org::ff2d8d37-db36-4407-81a7-7a91ae31d9a6" providerId="AD" clId="Web-{D4325334-269C-42F5-A280-A91D5EDCA074}" dt="2021-03-01T15:56:58.400" v="47" actId="20577"/>
        <pc:sldMkLst>
          <pc:docMk/>
          <pc:sldMk cId="3632098165" sldId="370"/>
        </pc:sldMkLst>
        <pc:spChg chg="mod">
          <ac:chgData name="Sal Ducker" userId="S::sal@reach2.org::ff2d8d37-db36-4407-81a7-7a91ae31d9a6" providerId="AD" clId="Web-{D4325334-269C-42F5-A280-A91D5EDCA074}" dt="2021-03-01T15:56:58.400" v="47" actId="20577"/>
          <ac:spMkLst>
            <pc:docMk/>
            <pc:sldMk cId="3632098165" sldId="370"/>
            <ac:spMk id="3" creationId="{29B37C42-1689-4D53-8C9B-5C52C72318A0}"/>
          </ac:spMkLst>
        </pc:spChg>
      </pc:sldChg>
      <pc:sldChg chg="new">
        <pc:chgData name="Sal Ducker" userId="S::sal@reach2.org::ff2d8d37-db36-4407-81a7-7a91ae31d9a6" providerId="AD" clId="Web-{D4325334-269C-42F5-A280-A91D5EDCA074}" dt="2021-03-01T16:10:59.534" v="193"/>
        <pc:sldMkLst>
          <pc:docMk/>
          <pc:sldMk cId="3819616236" sldId="371"/>
        </pc:sldMkLst>
      </pc:sldChg>
    </pc:docChg>
  </pc:docChgLst>
  <pc:docChgLst>
    <pc:chgData name="Eleanor Boman" userId="S::eleanor.boman@civitasacademy.co.uk::46866f32-1514-453d-889e-86868a5bc24e" providerId="AD" clId="Web-{456F5B4C-74A6-4EB8-B4FE-DEC0DDECFD2D}"/>
    <pc:docChg chg="modSld">
      <pc:chgData name="Eleanor Boman" userId="S::eleanor.boman@civitasacademy.co.uk::46866f32-1514-453d-889e-86868a5bc24e" providerId="AD" clId="Web-{456F5B4C-74A6-4EB8-B4FE-DEC0DDECFD2D}" dt="2021-08-31T10:11:29.898" v="185" actId="1076"/>
      <pc:docMkLst>
        <pc:docMk/>
      </pc:docMkLst>
      <pc:sldChg chg="modSp">
        <pc:chgData name="Eleanor Boman" userId="S::eleanor.boman@civitasacademy.co.uk::46866f32-1514-453d-889e-86868a5bc24e" providerId="AD" clId="Web-{456F5B4C-74A6-4EB8-B4FE-DEC0DDECFD2D}" dt="2021-08-31T10:11:29.898" v="185" actId="1076"/>
        <pc:sldMkLst>
          <pc:docMk/>
          <pc:sldMk cId="1283502637" sldId="363"/>
        </pc:sldMkLst>
        <pc:spChg chg="mod">
          <ac:chgData name="Eleanor Boman" userId="S::eleanor.boman@civitasacademy.co.uk::46866f32-1514-453d-889e-86868a5bc24e" providerId="AD" clId="Web-{456F5B4C-74A6-4EB8-B4FE-DEC0DDECFD2D}" dt="2021-08-31T10:11:29.898" v="185" actId="1076"/>
          <ac:spMkLst>
            <pc:docMk/>
            <pc:sldMk cId="1283502637" sldId="363"/>
            <ac:spMk id="4" creationId="{B7D134D5-FA41-4DB3-BD9A-58FDA7D34FB2}"/>
          </ac:spMkLst>
        </pc:spChg>
      </pc:sldChg>
    </pc:docChg>
  </pc:docChgLst>
  <pc:docChgLst>
    <pc:chgData name="Head" userId="S::head@civitasacademy.co.uk::d8489cb0-bc5c-47b9-bde6-880298294ccb" providerId="AD" clId="Web-{400B251D-89BC-4BDA-8129-7CB7778F0ECA}"/>
    <pc:docChg chg="modSld">
      <pc:chgData name="Head" userId="S::head@civitasacademy.co.uk::d8489cb0-bc5c-47b9-bde6-880298294ccb" providerId="AD" clId="Web-{400B251D-89BC-4BDA-8129-7CB7778F0ECA}" dt="2020-06-04T14:46:18.814" v="461" actId="20577"/>
      <pc:docMkLst>
        <pc:docMk/>
      </pc:docMkLst>
      <pc:sldChg chg="modSp">
        <pc:chgData name="Head" userId="S::head@civitasacademy.co.uk::d8489cb0-bc5c-47b9-bde6-880298294ccb" providerId="AD" clId="Web-{400B251D-89BC-4BDA-8129-7CB7778F0ECA}" dt="2020-06-04T14:45:15.814" v="435" actId="20577"/>
        <pc:sldMkLst>
          <pc:docMk/>
          <pc:sldMk cId="542153802" sldId="339"/>
        </pc:sldMkLst>
        <pc:spChg chg="mod">
          <ac:chgData name="Head" userId="S::head@civitasacademy.co.uk::d8489cb0-bc5c-47b9-bde6-880298294ccb" providerId="AD" clId="Web-{400B251D-89BC-4BDA-8129-7CB7778F0ECA}" dt="2020-06-04T14:45:15.814" v="435" actId="20577"/>
          <ac:spMkLst>
            <pc:docMk/>
            <pc:sldMk cId="542153802" sldId="339"/>
            <ac:spMk id="4" creationId="{032E7C7B-E1FF-4619-8E3C-BDA2CAD0D6C3}"/>
          </ac:spMkLst>
        </pc:spChg>
      </pc:sldChg>
      <pc:sldChg chg="modSp">
        <pc:chgData name="Head" userId="S::head@civitasacademy.co.uk::d8489cb0-bc5c-47b9-bde6-880298294ccb" providerId="AD" clId="Web-{400B251D-89BC-4BDA-8129-7CB7778F0ECA}" dt="2020-06-04T14:33:43.812" v="98" actId="20577"/>
        <pc:sldMkLst>
          <pc:docMk/>
          <pc:sldMk cId="3616500014" sldId="340"/>
        </pc:sldMkLst>
        <pc:spChg chg="mod">
          <ac:chgData name="Head" userId="S::head@civitasacademy.co.uk::d8489cb0-bc5c-47b9-bde6-880298294ccb" providerId="AD" clId="Web-{400B251D-89BC-4BDA-8129-7CB7778F0ECA}" dt="2020-06-04T14:33:43.812" v="98" actId="20577"/>
          <ac:spMkLst>
            <pc:docMk/>
            <pc:sldMk cId="3616500014" sldId="340"/>
            <ac:spMk id="3" creationId="{8CB345DB-00EC-42A9-9226-9ACCBEF419DF}"/>
          </ac:spMkLst>
        </pc:spChg>
      </pc:sldChg>
      <pc:sldChg chg="modSp">
        <pc:chgData name="Head" userId="S::head@civitasacademy.co.uk::d8489cb0-bc5c-47b9-bde6-880298294ccb" providerId="AD" clId="Web-{400B251D-89BC-4BDA-8129-7CB7778F0ECA}" dt="2020-06-04T14:46:18.814" v="461" actId="20577"/>
        <pc:sldMkLst>
          <pc:docMk/>
          <pc:sldMk cId="1927554914" sldId="341"/>
        </pc:sldMkLst>
        <pc:spChg chg="mod">
          <ac:chgData name="Head" userId="S::head@civitasacademy.co.uk::d8489cb0-bc5c-47b9-bde6-880298294ccb" providerId="AD" clId="Web-{400B251D-89BC-4BDA-8129-7CB7778F0ECA}" dt="2020-06-04T14:46:18.814" v="461" actId="20577"/>
          <ac:spMkLst>
            <pc:docMk/>
            <pc:sldMk cId="1927554914" sldId="341"/>
            <ac:spMk id="3" creationId="{29B37C42-1689-4D53-8C9B-5C52C72318A0}"/>
          </ac:spMkLst>
        </pc:spChg>
      </pc:sldChg>
      <pc:sldChg chg="modSp">
        <pc:chgData name="Head" userId="S::head@civitasacademy.co.uk::d8489cb0-bc5c-47b9-bde6-880298294ccb" providerId="AD" clId="Web-{400B251D-89BC-4BDA-8129-7CB7778F0ECA}" dt="2020-06-04T14:35:26.422" v="142" actId="20577"/>
        <pc:sldMkLst>
          <pc:docMk/>
          <pc:sldMk cId="3652173486" sldId="345"/>
        </pc:sldMkLst>
        <pc:spChg chg="mod">
          <ac:chgData name="Head" userId="S::head@civitasacademy.co.uk::d8489cb0-bc5c-47b9-bde6-880298294ccb" providerId="AD" clId="Web-{400B251D-89BC-4BDA-8129-7CB7778F0ECA}" dt="2020-06-04T14:35:26.422" v="142" actId="20577"/>
          <ac:spMkLst>
            <pc:docMk/>
            <pc:sldMk cId="3652173486" sldId="345"/>
            <ac:spMk id="4" creationId="{1D69C9D3-C6FF-40F7-8612-841314D7A4F3}"/>
          </ac:spMkLst>
        </pc:spChg>
      </pc:sldChg>
      <pc:sldChg chg="modSp">
        <pc:chgData name="Head" userId="S::head@civitasacademy.co.uk::d8489cb0-bc5c-47b9-bde6-880298294ccb" providerId="AD" clId="Web-{400B251D-89BC-4BDA-8129-7CB7778F0ECA}" dt="2020-06-04T14:41:33.204" v="251" actId="20577"/>
        <pc:sldMkLst>
          <pc:docMk/>
          <pc:sldMk cId="2094792493" sldId="346"/>
        </pc:sldMkLst>
        <pc:graphicFrameChg chg="modGraphic">
          <ac:chgData name="Head" userId="S::head@civitasacademy.co.uk::d8489cb0-bc5c-47b9-bde6-880298294ccb" providerId="AD" clId="Web-{400B251D-89BC-4BDA-8129-7CB7778F0ECA}" dt="2020-06-04T14:41:33.204" v="251" actId="20577"/>
          <ac:graphicFrameMkLst>
            <pc:docMk/>
            <pc:sldMk cId="2094792493" sldId="346"/>
            <ac:graphicFrameMk id="5" creationId="{4D4E9917-89E5-4F94-A505-5631AE3122A6}"/>
          </ac:graphicFrameMkLst>
        </pc:graphicFrameChg>
      </pc:sldChg>
      <pc:sldChg chg="modSp">
        <pc:chgData name="Head" userId="S::head@civitasacademy.co.uk::d8489cb0-bc5c-47b9-bde6-880298294ccb" providerId="AD" clId="Web-{400B251D-89BC-4BDA-8129-7CB7778F0ECA}" dt="2020-06-04T14:42:20.626" v="318" actId="20577"/>
        <pc:sldMkLst>
          <pc:docMk/>
          <pc:sldMk cId="3047354857" sldId="348"/>
        </pc:sldMkLst>
        <pc:spChg chg="mod">
          <ac:chgData name="Head" userId="S::head@civitasacademy.co.uk::d8489cb0-bc5c-47b9-bde6-880298294ccb" providerId="AD" clId="Web-{400B251D-89BC-4BDA-8129-7CB7778F0ECA}" dt="2020-06-04T14:42:20.626" v="318" actId="20577"/>
          <ac:spMkLst>
            <pc:docMk/>
            <pc:sldMk cId="3047354857" sldId="348"/>
            <ac:spMk id="4" creationId="{4EF285B3-760E-47AA-95A9-CE82080DC7A0}"/>
          </ac:spMkLst>
        </pc:spChg>
      </pc:sldChg>
      <pc:sldChg chg="modSp">
        <pc:chgData name="Head" userId="S::head@civitasacademy.co.uk::d8489cb0-bc5c-47b9-bde6-880298294ccb" providerId="AD" clId="Web-{400B251D-89BC-4BDA-8129-7CB7778F0ECA}" dt="2020-06-04T14:42:44.079" v="344"/>
        <pc:sldMkLst>
          <pc:docMk/>
          <pc:sldMk cId="600617253" sldId="351"/>
        </pc:sldMkLst>
        <pc:graphicFrameChg chg="mod modGraphic">
          <ac:chgData name="Head" userId="S::head@civitasacademy.co.uk::d8489cb0-bc5c-47b9-bde6-880298294ccb" providerId="AD" clId="Web-{400B251D-89BC-4BDA-8129-7CB7778F0ECA}" dt="2020-06-04T14:42:44.079" v="344"/>
          <ac:graphicFrameMkLst>
            <pc:docMk/>
            <pc:sldMk cId="600617253" sldId="351"/>
            <ac:graphicFrameMk id="5" creationId="{2E2AB666-70F9-47F1-A4C7-30550166AA4A}"/>
          </ac:graphicFrameMkLst>
        </pc:graphicFrameChg>
      </pc:sldChg>
      <pc:sldChg chg="modSp">
        <pc:chgData name="Head" userId="S::head@civitasacademy.co.uk::d8489cb0-bc5c-47b9-bde6-880298294ccb" providerId="AD" clId="Web-{400B251D-89BC-4BDA-8129-7CB7778F0ECA}" dt="2020-06-04T14:03:29.669" v="83" actId="20577"/>
        <pc:sldMkLst>
          <pc:docMk/>
          <pc:sldMk cId="686194280" sldId="356"/>
        </pc:sldMkLst>
        <pc:spChg chg="mod">
          <ac:chgData name="Head" userId="S::head@civitasacademy.co.uk::d8489cb0-bc5c-47b9-bde6-880298294ccb" providerId="AD" clId="Web-{400B251D-89BC-4BDA-8129-7CB7778F0ECA}" dt="2020-06-04T14:03:29.669" v="83" actId="20577"/>
          <ac:spMkLst>
            <pc:docMk/>
            <pc:sldMk cId="686194280" sldId="356"/>
            <ac:spMk id="3" creationId="{946A806C-0815-4818-935B-E0D21EC84B69}"/>
          </ac:spMkLst>
        </pc:spChg>
      </pc:sldChg>
    </pc:docChg>
  </pc:docChgLst>
  <pc:docChgLst>
    <pc:chgData name="Jessica Bradburn" userId="S::jessica.bradburn@civitasacademy.co.uk::27a5e87a-ebec-4cd1-9a21-39b519a2ad19" providerId="AD" clId="Web-{701F3DBF-21E0-49D4-AFEF-168DD4EF27BE}"/>
    <pc:docChg chg="modSld">
      <pc:chgData name="Jessica Bradburn" userId="S::jessica.bradburn@civitasacademy.co.uk::27a5e87a-ebec-4cd1-9a21-39b519a2ad19" providerId="AD" clId="Web-{701F3DBF-21E0-49D4-AFEF-168DD4EF27BE}" dt="2020-07-14T11:50:31.253" v="344" actId="20577"/>
      <pc:docMkLst>
        <pc:docMk/>
      </pc:docMkLst>
      <pc:sldChg chg="addSp delSp modSp">
        <pc:chgData name="Jessica Bradburn" userId="S::jessica.bradburn@civitasacademy.co.uk::27a5e87a-ebec-4cd1-9a21-39b519a2ad19" providerId="AD" clId="Web-{701F3DBF-21E0-49D4-AFEF-168DD4EF27BE}" dt="2020-07-14T11:50:31.253" v="343" actId="20577"/>
        <pc:sldMkLst>
          <pc:docMk/>
          <pc:sldMk cId="1197999348" sldId="358"/>
        </pc:sldMkLst>
        <pc:spChg chg="mod">
          <ac:chgData name="Jessica Bradburn" userId="S::jessica.bradburn@civitasacademy.co.uk::27a5e87a-ebec-4cd1-9a21-39b519a2ad19" providerId="AD" clId="Web-{701F3DBF-21E0-49D4-AFEF-168DD4EF27BE}" dt="2020-07-14T11:50:31.253" v="343" actId="20577"/>
          <ac:spMkLst>
            <pc:docMk/>
            <pc:sldMk cId="1197999348" sldId="358"/>
            <ac:spMk id="4" creationId="{A4657305-DCF1-4809-A719-0DD7725BAEFC}"/>
          </ac:spMkLst>
        </pc:spChg>
        <pc:graphicFrameChg chg="mod modGraphic">
          <ac:chgData name="Jessica Bradburn" userId="S::jessica.bradburn@civitasacademy.co.uk::27a5e87a-ebec-4cd1-9a21-39b519a2ad19" providerId="AD" clId="Web-{701F3DBF-21E0-49D4-AFEF-168DD4EF27BE}" dt="2020-07-14T11:46:44.045" v="207"/>
          <ac:graphicFrameMkLst>
            <pc:docMk/>
            <pc:sldMk cId="1197999348" sldId="358"/>
            <ac:graphicFrameMk id="3" creationId="{707931FD-D356-47E1-A91B-F76B7952BB98}"/>
          </ac:graphicFrameMkLst>
        </pc:graphicFrameChg>
        <pc:picChg chg="add del mod">
          <ac:chgData name="Jessica Bradburn" userId="S::jessica.bradburn@civitasacademy.co.uk::27a5e87a-ebec-4cd1-9a21-39b519a2ad19" providerId="AD" clId="Web-{701F3DBF-21E0-49D4-AFEF-168DD4EF27BE}" dt="2020-07-14T11:48:37.579" v="240"/>
          <ac:picMkLst>
            <pc:docMk/>
            <pc:sldMk cId="1197999348" sldId="358"/>
            <ac:picMk id="5" creationId="{4DA591C7-EBBA-46FE-9678-03F46E4DF4E1}"/>
          </ac:picMkLst>
        </pc:picChg>
      </pc:sldChg>
      <pc:sldChg chg="modSp">
        <pc:chgData name="Jessica Bradburn" userId="S::jessica.bradburn@civitasacademy.co.uk::27a5e87a-ebec-4cd1-9a21-39b519a2ad19" providerId="AD" clId="Web-{701F3DBF-21E0-49D4-AFEF-168DD4EF27BE}" dt="2020-07-14T11:45:52.731" v="145"/>
        <pc:sldMkLst>
          <pc:docMk/>
          <pc:sldMk cId="2475528943" sldId="359"/>
        </pc:sldMkLst>
        <pc:graphicFrameChg chg="mod modGraphic">
          <ac:chgData name="Jessica Bradburn" userId="S::jessica.bradburn@civitasacademy.co.uk::27a5e87a-ebec-4cd1-9a21-39b519a2ad19" providerId="AD" clId="Web-{701F3DBF-21E0-49D4-AFEF-168DD4EF27BE}" dt="2020-07-14T11:45:52.731" v="145"/>
          <ac:graphicFrameMkLst>
            <pc:docMk/>
            <pc:sldMk cId="2475528943" sldId="359"/>
            <ac:graphicFrameMk id="4" creationId="{6DE1E1D4-1E11-4127-BE84-5A3217C258D1}"/>
          </ac:graphicFrameMkLst>
        </pc:graphicFrameChg>
      </pc:sldChg>
    </pc:docChg>
  </pc:docChgLst>
  <pc:docChgLst>
    <pc:chgData name="Eleanor Boman" userId="S::eleanor.boman@civitasacademy.co.uk::46866f32-1514-453d-889e-86868a5bc24e" providerId="AD" clId="Web-{7AA0C858-7644-40C0-9A46-8F6B1784828F}"/>
    <pc:docChg chg="delSld modSld">
      <pc:chgData name="Eleanor Boman" userId="S::eleanor.boman@civitasacademy.co.uk::46866f32-1514-453d-889e-86868a5bc24e" providerId="AD" clId="Web-{7AA0C858-7644-40C0-9A46-8F6B1784828F}" dt="2021-07-14T11:54:21.477" v="1575"/>
      <pc:docMkLst>
        <pc:docMk/>
      </pc:docMkLst>
      <pc:sldChg chg="modSp">
        <pc:chgData name="Eleanor Boman" userId="S::eleanor.boman@civitasacademy.co.uk::46866f32-1514-453d-889e-86868a5bc24e" providerId="AD" clId="Web-{7AA0C858-7644-40C0-9A46-8F6B1784828F}" dt="2021-07-14T10:36:07.981" v="12" actId="14100"/>
        <pc:sldMkLst>
          <pc:docMk/>
          <pc:sldMk cId="2468510462" sldId="278"/>
        </pc:sldMkLst>
        <pc:spChg chg="mod">
          <ac:chgData name="Eleanor Boman" userId="S::eleanor.boman@civitasacademy.co.uk::46866f32-1514-453d-889e-86868a5bc24e" providerId="AD" clId="Web-{7AA0C858-7644-40C0-9A46-8F6B1784828F}" dt="2021-07-14T10:36:07.981" v="12" actId="14100"/>
          <ac:spMkLst>
            <pc:docMk/>
            <pc:sldMk cId="2468510462" sldId="278"/>
            <ac:spMk id="2" creationId="{78A0BC90-01B3-0346-BB6D-5934FC0546F7}"/>
          </ac:spMkLst>
        </pc:spChg>
      </pc:sldChg>
      <pc:sldChg chg="del">
        <pc:chgData name="Eleanor Boman" userId="S::eleanor.boman@civitasacademy.co.uk::46866f32-1514-453d-889e-86868a5bc24e" providerId="AD" clId="Web-{7AA0C858-7644-40C0-9A46-8F6B1784828F}" dt="2021-07-14T11:37:31.472" v="1150"/>
        <pc:sldMkLst>
          <pc:docMk/>
          <pc:sldMk cId="4010271183" sldId="325"/>
        </pc:sldMkLst>
      </pc:sldChg>
      <pc:sldChg chg="del">
        <pc:chgData name="Eleanor Boman" userId="S::eleanor.boman@civitasacademy.co.uk::46866f32-1514-453d-889e-86868a5bc24e" providerId="AD" clId="Web-{7AA0C858-7644-40C0-9A46-8F6B1784828F}" dt="2021-07-14T11:52:56.741" v="1543"/>
        <pc:sldMkLst>
          <pc:docMk/>
          <pc:sldMk cId="722192177" sldId="335"/>
        </pc:sldMkLst>
      </pc:sldChg>
      <pc:sldChg chg="delSp modSp">
        <pc:chgData name="Eleanor Boman" userId="S::eleanor.boman@civitasacademy.co.uk::46866f32-1514-453d-889e-86868a5bc24e" providerId="AD" clId="Web-{7AA0C858-7644-40C0-9A46-8F6B1784828F}" dt="2021-07-14T11:16:52.420" v="1148" actId="20577"/>
        <pc:sldMkLst>
          <pc:docMk/>
          <pc:sldMk cId="3404336415" sldId="337"/>
        </pc:sldMkLst>
        <pc:spChg chg="mod">
          <ac:chgData name="Eleanor Boman" userId="S::eleanor.boman@civitasacademy.co.uk::46866f32-1514-453d-889e-86868a5bc24e" providerId="AD" clId="Web-{7AA0C858-7644-40C0-9A46-8F6B1784828F}" dt="2021-07-14T11:16:52.420" v="1148" actId="20577"/>
          <ac:spMkLst>
            <pc:docMk/>
            <pc:sldMk cId="3404336415" sldId="337"/>
            <ac:spMk id="3" creationId="{F3373E61-1A96-4E81-9C6B-988E96ECF06A}"/>
          </ac:spMkLst>
        </pc:spChg>
        <pc:picChg chg="del">
          <ac:chgData name="Eleanor Boman" userId="S::eleanor.boman@civitasacademy.co.uk::46866f32-1514-453d-889e-86868a5bc24e" providerId="AD" clId="Web-{7AA0C858-7644-40C0-9A46-8F6B1784828F}" dt="2021-07-14T11:13:04.320" v="1108"/>
          <ac:picMkLst>
            <pc:docMk/>
            <pc:sldMk cId="3404336415" sldId="337"/>
            <ac:picMk id="4" creationId="{E70CBC92-F8F1-4DEB-ABC3-9282509EAA59}"/>
          </ac:picMkLst>
        </pc:picChg>
        <pc:picChg chg="del">
          <ac:chgData name="Eleanor Boman" userId="S::eleanor.boman@civitasacademy.co.uk::46866f32-1514-453d-889e-86868a5bc24e" providerId="AD" clId="Web-{7AA0C858-7644-40C0-9A46-8F6B1784828F}" dt="2021-07-14T11:13:05.507" v="1109"/>
          <ac:picMkLst>
            <pc:docMk/>
            <pc:sldMk cId="3404336415" sldId="337"/>
            <ac:picMk id="5" creationId="{1AB41A23-6D39-4030-B35C-2496CA4920BD}"/>
          </ac:picMkLst>
        </pc:picChg>
      </pc:sldChg>
      <pc:sldChg chg="del">
        <pc:chgData name="Eleanor Boman" userId="S::eleanor.boman@civitasacademy.co.uk::46866f32-1514-453d-889e-86868a5bc24e" providerId="AD" clId="Web-{7AA0C858-7644-40C0-9A46-8F6B1784828F}" dt="2021-07-14T10:36:14.888" v="13"/>
        <pc:sldMkLst>
          <pc:docMk/>
          <pc:sldMk cId="3163665945" sldId="338"/>
        </pc:sldMkLst>
      </pc:sldChg>
      <pc:sldChg chg="del">
        <pc:chgData name="Eleanor Boman" userId="S::eleanor.boman@civitasacademy.co.uk::46866f32-1514-453d-889e-86868a5bc24e" providerId="AD" clId="Web-{7AA0C858-7644-40C0-9A46-8F6B1784828F}" dt="2021-07-14T10:36:17.060" v="14"/>
        <pc:sldMkLst>
          <pc:docMk/>
          <pc:sldMk cId="542153802" sldId="339"/>
        </pc:sldMkLst>
      </pc:sldChg>
      <pc:sldChg chg="delSp modSp del">
        <pc:chgData name="Eleanor Boman" userId="S::eleanor.boman@civitasacademy.co.uk::46866f32-1514-453d-889e-86868a5bc24e" providerId="AD" clId="Web-{7AA0C858-7644-40C0-9A46-8F6B1784828F}" dt="2021-07-14T10:38:25.501" v="22"/>
        <pc:sldMkLst>
          <pc:docMk/>
          <pc:sldMk cId="3616500014" sldId="340"/>
        </pc:sldMkLst>
        <pc:spChg chg="mod">
          <ac:chgData name="Eleanor Boman" userId="S::eleanor.boman@civitasacademy.co.uk::46866f32-1514-453d-889e-86868a5bc24e" providerId="AD" clId="Web-{7AA0C858-7644-40C0-9A46-8F6B1784828F}" dt="2021-07-14T10:38:22.282" v="21" actId="20577"/>
          <ac:spMkLst>
            <pc:docMk/>
            <pc:sldMk cId="3616500014" sldId="340"/>
            <ac:spMk id="3" creationId="{8CB345DB-00EC-42A9-9226-9ACCBEF419DF}"/>
          </ac:spMkLst>
        </pc:spChg>
        <pc:picChg chg="del">
          <ac:chgData name="Eleanor Boman" userId="S::eleanor.boman@civitasacademy.co.uk::46866f32-1514-453d-889e-86868a5bc24e" providerId="AD" clId="Web-{7AA0C858-7644-40C0-9A46-8F6B1784828F}" dt="2021-07-14T10:36:28.388" v="15"/>
          <ac:picMkLst>
            <pc:docMk/>
            <pc:sldMk cId="3616500014" sldId="340"/>
            <ac:picMk id="4" creationId="{DA2D811C-AED8-40DC-A1E4-98F6F00C76F7}"/>
          </ac:picMkLst>
        </pc:picChg>
      </pc:sldChg>
      <pc:sldChg chg="addSp delSp modSp">
        <pc:chgData name="Eleanor Boman" userId="S::eleanor.boman@civitasacademy.co.uk::46866f32-1514-453d-889e-86868a5bc24e" providerId="AD" clId="Web-{7AA0C858-7644-40C0-9A46-8F6B1784828F}" dt="2021-07-14T10:52:25.882" v="423" actId="20577"/>
        <pc:sldMkLst>
          <pc:docMk/>
          <pc:sldMk cId="1927554914" sldId="341"/>
        </pc:sldMkLst>
        <pc:spChg chg="mod">
          <ac:chgData name="Eleanor Boman" userId="S::eleanor.boman@civitasacademy.co.uk::46866f32-1514-453d-889e-86868a5bc24e" providerId="AD" clId="Web-{7AA0C858-7644-40C0-9A46-8F6B1784828F}" dt="2021-07-14T10:40:00.331" v="26" actId="20577"/>
          <ac:spMkLst>
            <pc:docMk/>
            <pc:sldMk cId="1927554914" sldId="341"/>
            <ac:spMk id="2" creationId="{14B07936-2F55-4455-B34B-344A99529371}"/>
          </ac:spMkLst>
        </pc:spChg>
        <pc:spChg chg="mod">
          <ac:chgData name="Eleanor Boman" userId="S::eleanor.boman@civitasacademy.co.uk::46866f32-1514-453d-889e-86868a5bc24e" providerId="AD" clId="Web-{7AA0C858-7644-40C0-9A46-8F6B1784828F}" dt="2021-07-14T10:48:25.579" v="315" actId="20577"/>
          <ac:spMkLst>
            <pc:docMk/>
            <pc:sldMk cId="1927554914" sldId="341"/>
            <ac:spMk id="3" creationId="{29B37C42-1689-4D53-8C9B-5C52C72318A0}"/>
          </ac:spMkLst>
        </pc:spChg>
        <pc:spChg chg="add mod">
          <ac:chgData name="Eleanor Boman" userId="S::eleanor.boman@civitasacademy.co.uk::46866f32-1514-453d-889e-86868a5bc24e" providerId="AD" clId="Web-{7AA0C858-7644-40C0-9A46-8F6B1784828F}" dt="2021-07-14T10:52:14.725" v="420" actId="1076"/>
          <ac:spMkLst>
            <pc:docMk/>
            <pc:sldMk cId="1927554914" sldId="341"/>
            <ac:spMk id="5" creationId="{64081234-199F-4CD1-91AD-7995466C1FE6}"/>
          </ac:spMkLst>
        </pc:spChg>
        <pc:spChg chg="add mod">
          <ac:chgData name="Eleanor Boman" userId="S::eleanor.boman@civitasacademy.co.uk::46866f32-1514-453d-889e-86868a5bc24e" providerId="AD" clId="Web-{7AA0C858-7644-40C0-9A46-8F6B1784828F}" dt="2021-07-14T10:49:12.142" v="328" actId="20577"/>
          <ac:spMkLst>
            <pc:docMk/>
            <pc:sldMk cId="1927554914" sldId="341"/>
            <ac:spMk id="22" creationId="{D8E6AACF-9B9E-455B-8C93-E3E64C6FAE8C}"/>
          </ac:spMkLst>
        </pc:spChg>
        <pc:spChg chg="del">
          <ac:chgData name="Eleanor Boman" userId="S::eleanor.boman@civitasacademy.co.uk::46866f32-1514-453d-889e-86868a5bc24e" providerId="AD" clId="Web-{7AA0C858-7644-40C0-9A46-8F6B1784828F}" dt="2021-07-14T10:48:43.470" v="321"/>
          <ac:spMkLst>
            <pc:docMk/>
            <pc:sldMk cId="1927554914" sldId="341"/>
            <ac:spMk id="24" creationId="{11A28B59-9539-44C6-A454-D026395C2EE6}"/>
          </ac:spMkLst>
        </pc:spChg>
        <pc:spChg chg="del">
          <ac:chgData name="Eleanor Boman" userId="S::eleanor.boman@civitasacademy.co.uk::46866f32-1514-453d-889e-86868a5bc24e" providerId="AD" clId="Web-{7AA0C858-7644-40C0-9A46-8F6B1784828F}" dt="2021-07-14T10:48:34.641" v="318"/>
          <ac:spMkLst>
            <pc:docMk/>
            <pc:sldMk cId="1927554914" sldId="341"/>
            <ac:spMk id="34" creationId="{4A3FAFB7-7B03-41E4-A8F4-EAB824B61616}"/>
          </ac:spMkLst>
        </pc:spChg>
        <pc:spChg chg="add mod">
          <ac:chgData name="Eleanor Boman" userId="S::eleanor.boman@civitasacademy.co.uk::46866f32-1514-453d-889e-86868a5bc24e" providerId="AD" clId="Web-{7AA0C858-7644-40C0-9A46-8F6B1784828F}" dt="2021-07-14T10:52:16.647" v="421" actId="1076"/>
          <ac:spMkLst>
            <pc:docMk/>
            <pc:sldMk cId="1927554914" sldId="341"/>
            <ac:spMk id="36" creationId="{74A2AF6F-E599-4A14-8D72-C4EE6C74EFB4}"/>
          </ac:spMkLst>
        </pc:spChg>
        <pc:spChg chg="add mod">
          <ac:chgData name="Eleanor Boman" userId="S::eleanor.boman@civitasacademy.co.uk::46866f32-1514-453d-889e-86868a5bc24e" providerId="AD" clId="Web-{7AA0C858-7644-40C0-9A46-8F6B1784828F}" dt="2021-07-14T10:51:40.677" v="403" actId="14100"/>
          <ac:spMkLst>
            <pc:docMk/>
            <pc:sldMk cId="1927554914" sldId="341"/>
            <ac:spMk id="38" creationId="{9D853A09-F937-47F9-A9C8-B7B202A256DB}"/>
          </ac:spMkLst>
        </pc:spChg>
        <pc:spChg chg="add mod">
          <ac:chgData name="Eleanor Boman" userId="S::eleanor.boman@civitasacademy.co.uk::46866f32-1514-453d-889e-86868a5bc24e" providerId="AD" clId="Web-{7AA0C858-7644-40C0-9A46-8F6B1784828F}" dt="2021-07-14T10:52:25.882" v="423" actId="20577"/>
          <ac:spMkLst>
            <pc:docMk/>
            <pc:sldMk cId="1927554914" sldId="341"/>
            <ac:spMk id="40" creationId="{45EF7772-ED7A-4462-929E-835A3BFB8E67}"/>
          </ac:spMkLst>
        </pc:spChg>
        <pc:spChg chg="add mod">
          <ac:chgData name="Eleanor Boman" userId="S::eleanor.boman@civitasacademy.co.uk::46866f32-1514-453d-889e-86868a5bc24e" providerId="AD" clId="Web-{7AA0C858-7644-40C0-9A46-8F6B1784828F}" dt="2021-07-14T10:52:20.647" v="422" actId="14100"/>
          <ac:spMkLst>
            <pc:docMk/>
            <pc:sldMk cId="1927554914" sldId="341"/>
            <ac:spMk id="41" creationId="{5DD6D06E-FCEC-4492-B030-885D13AB0029}"/>
          </ac:spMkLst>
        </pc:spChg>
        <pc:spChg chg="add mod">
          <ac:chgData name="Eleanor Boman" userId="S::eleanor.boman@civitasacademy.co.uk::46866f32-1514-453d-889e-86868a5bc24e" providerId="AD" clId="Web-{7AA0C858-7644-40C0-9A46-8F6B1784828F}" dt="2021-07-14T10:52:09.975" v="419" actId="20577"/>
          <ac:spMkLst>
            <pc:docMk/>
            <pc:sldMk cId="1927554914" sldId="341"/>
            <ac:spMk id="42" creationId="{87542CA3-9776-4938-B1CD-68AE19B5507C}"/>
          </ac:spMkLst>
        </pc:spChg>
        <pc:picChg chg="del">
          <ac:chgData name="Eleanor Boman" userId="S::eleanor.boman@civitasacademy.co.uk::46866f32-1514-453d-889e-86868a5bc24e" providerId="AD" clId="Web-{7AA0C858-7644-40C0-9A46-8F6B1784828F}" dt="2021-07-14T10:48:31.126" v="316"/>
          <ac:picMkLst>
            <pc:docMk/>
            <pc:sldMk cId="1927554914" sldId="341"/>
            <ac:picMk id="4" creationId="{723C6A63-098F-4252-BE8F-23C6B0D1CB4D}"/>
          </ac:picMkLst>
        </pc:picChg>
        <pc:picChg chg="del">
          <ac:chgData name="Eleanor Boman" userId="S::eleanor.boman@civitasacademy.co.uk::46866f32-1514-453d-889e-86868a5bc24e" providerId="AD" clId="Web-{7AA0C858-7644-40C0-9A46-8F6B1784828F}" dt="2021-07-14T10:48:32.266" v="317"/>
          <ac:picMkLst>
            <pc:docMk/>
            <pc:sldMk cId="1927554914" sldId="341"/>
            <ac:picMk id="7" creationId="{7ABDB251-BC0D-44B9-8C8A-A1F47C6F3DCC}"/>
          </ac:picMkLst>
        </pc:picChg>
        <pc:picChg chg="del">
          <ac:chgData name="Eleanor Boman" userId="S::eleanor.boman@civitasacademy.co.uk::46866f32-1514-453d-889e-86868a5bc24e" providerId="AD" clId="Web-{7AA0C858-7644-40C0-9A46-8F6B1784828F}" dt="2021-07-14T10:48:36.766" v="320"/>
          <ac:picMkLst>
            <pc:docMk/>
            <pc:sldMk cId="1927554914" sldId="341"/>
            <ac:picMk id="8" creationId="{00BA606B-47D3-4E3D-BF54-62A934BBA0B4}"/>
          </ac:picMkLst>
        </pc:picChg>
        <pc:picChg chg="del">
          <ac:chgData name="Eleanor Boman" userId="S::eleanor.boman@civitasacademy.co.uk::46866f32-1514-453d-889e-86868a5bc24e" providerId="AD" clId="Web-{7AA0C858-7644-40C0-9A46-8F6B1784828F}" dt="2021-07-14T10:48:35.860" v="319"/>
          <ac:picMkLst>
            <pc:docMk/>
            <pc:sldMk cId="1927554914" sldId="341"/>
            <ac:picMk id="20" creationId="{F45ADC7B-A897-43D2-B881-62E9DC3E1A12}"/>
          </ac:picMkLst>
        </pc:picChg>
      </pc:sldChg>
      <pc:sldChg chg="del">
        <pc:chgData name="Eleanor Boman" userId="S::eleanor.boman@civitasacademy.co.uk::46866f32-1514-453d-889e-86868a5bc24e" providerId="AD" clId="Web-{7AA0C858-7644-40C0-9A46-8F6B1784828F}" dt="2021-07-14T11:37:35.675" v="1151"/>
        <pc:sldMkLst>
          <pc:docMk/>
          <pc:sldMk cId="1390934267" sldId="342"/>
        </pc:sldMkLst>
      </pc:sldChg>
      <pc:sldChg chg="modSp">
        <pc:chgData name="Eleanor Boman" userId="S::eleanor.boman@civitasacademy.co.uk::46866f32-1514-453d-889e-86868a5bc24e" providerId="AD" clId="Web-{7AA0C858-7644-40C0-9A46-8F6B1784828F}" dt="2021-07-14T11:41:18.180" v="1419" actId="20577"/>
        <pc:sldMkLst>
          <pc:docMk/>
          <pc:sldMk cId="3075097236" sldId="344"/>
        </pc:sldMkLst>
        <pc:spChg chg="mod">
          <ac:chgData name="Eleanor Boman" userId="S::eleanor.boman@civitasacademy.co.uk::46866f32-1514-453d-889e-86868a5bc24e" providerId="AD" clId="Web-{7AA0C858-7644-40C0-9A46-8F6B1784828F}" dt="2021-07-14T11:41:18.180" v="1419" actId="20577"/>
          <ac:spMkLst>
            <pc:docMk/>
            <pc:sldMk cId="3075097236" sldId="344"/>
            <ac:spMk id="3" creationId="{E7EEF3A4-72A6-46F0-AACF-7A126F3AEDD5}"/>
          </ac:spMkLst>
        </pc:spChg>
      </pc:sldChg>
      <pc:sldChg chg="modSp">
        <pc:chgData name="Eleanor Boman" userId="S::eleanor.boman@civitasacademy.co.uk::46866f32-1514-453d-889e-86868a5bc24e" providerId="AD" clId="Web-{7AA0C858-7644-40C0-9A46-8F6B1784828F}" dt="2021-07-14T11:47:12.218" v="1487" actId="20577"/>
        <pc:sldMkLst>
          <pc:docMk/>
          <pc:sldMk cId="3652173486" sldId="345"/>
        </pc:sldMkLst>
        <pc:spChg chg="mod">
          <ac:chgData name="Eleanor Boman" userId="S::eleanor.boman@civitasacademy.co.uk::46866f32-1514-453d-889e-86868a5bc24e" providerId="AD" clId="Web-{7AA0C858-7644-40C0-9A46-8F6B1784828F}" dt="2021-07-14T11:47:12.218" v="1487" actId="20577"/>
          <ac:spMkLst>
            <pc:docMk/>
            <pc:sldMk cId="3652173486" sldId="345"/>
            <ac:spMk id="4" creationId="{1D69C9D3-C6FF-40F7-8612-841314D7A4F3}"/>
          </ac:spMkLst>
        </pc:spChg>
      </pc:sldChg>
      <pc:sldChg chg="del">
        <pc:chgData name="Eleanor Boman" userId="S::eleanor.boman@civitasacademy.co.uk::46866f32-1514-453d-889e-86868a5bc24e" providerId="AD" clId="Web-{7AA0C858-7644-40C0-9A46-8F6B1784828F}" dt="2021-07-14T11:47:31.734" v="1488"/>
        <pc:sldMkLst>
          <pc:docMk/>
          <pc:sldMk cId="2094792493" sldId="346"/>
        </pc:sldMkLst>
      </pc:sldChg>
      <pc:sldChg chg="del">
        <pc:chgData name="Eleanor Boman" userId="S::eleanor.boman@civitasacademy.co.uk::46866f32-1514-453d-889e-86868a5bc24e" providerId="AD" clId="Web-{7AA0C858-7644-40C0-9A46-8F6B1784828F}" dt="2021-07-14T11:47:38.610" v="1489"/>
        <pc:sldMkLst>
          <pc:docMk/>
          <pc:sldMk cId="3181298904" sldId="347"/>
        </pc:sldMkLst>
      </pc:sldChg>
      <pc:sldChg chg="del">
        <pc:chgData name="Eleanor Boman" userId="S::eleanor.boman@civitasacademy.co.uk::46866f32-1514-453d-889e-86868a5bc24e" providerId="AD" clId="Web-{7AA0C858-7644-40C0-9A46-8F6B1784828F}" dt="2021-07-14T11:47:42.141" v="1490"/>
        <pc:sldMkLst>
          <pc:docMk/>
          <pc:sldMk cId="3047354857" sldId="348"/>
        </pc:sldMkLst>
      </pc:sldChg>
      <pc:sldChg chg="modSp">
        <pc:chgData name="Eleanor Boman" userId="S::eleanor.boman@civitasacademy.co.uk::46866f32-1514-453d-889e-86868a5bc24e" providerId="AD" clId="Web-{7AA0C858-7644-40C0-9A46-8F6B1784828F}" dt="2021-07-14T11:50:38.613" v="1528" actId="20577"/>
        <pc:sldMkLst>
          <pc:docMk/>
          <pc:sldMk cId="1976059480" sldId="349"/>
        </pc:sldMkLst>
        <pc:spChg chg="mod">
          <ac:chgData name="Eleanor Boman" userId="S::eleanor.boman@civitasacademy.co.uk::46866f32-1514-453d-889e-86868a5bc24e" providerId="AD" clId="Web-{7AA0C858-7644-40C0-9A46-8F6B1784828F}" dt="2021-07-14T11:50:38.613" v="1528" actId="20577"/>
          <ac:spMkLst>
            <pc:docMk/>
            <pc:sldMk cId="1976059480" sldId="349"/>
            <ac:spMk id="3" creationId="{4267312F-2D2D-4024-8544-7695FF47944F}"/>
          </ac:spMkLst>
        </pc:spChg>
      </pc:sldChg>
      <pc:sldChg chg="del">
        <pc:chgData name="Eleanor Boman" userId="S::eleanor.boman@civitasacademy.co.uk::46866f32-1514-453d-889e-86868a5bc24e" providerId="AD" clId="Web-{7AA0C858-7644-40C0-9A46-8F6B1784828F}" dt="2021-07-14T11:52:55.304" v="1542"/>
        <pc:sldMkLst>
          <pc:docMk/>
          <pc:sldMk cId="600617253" sldId="351"/>
        </pc:sldMkLst>
      </pc:sldChg>
      <pc:sldChg chg="modSp">
        <pc:chgData name="Eleanor Boman" userId="S::eleanor.boman@civitasacademy.co.uk::46866f32-1514-453d-889e-86868a5bc24e" providerId="AD" clId="Web-{7AA0C858-7644-40C0-9A46-8F6B1784828F}" dt="2021-07-14T11:53:29.180" v="1549" actId="20577"/>
        <pc:sldMkLst>
          <pc:docMk/>
          <pc:sldMk cId="1275638847" sldId="353"/>
        </pc:sldMkLst>
        <pc:graphicFrameChg chg="modGraphic">
          <ac:chgData name="Eleanor Boman" userId="S::eleanor.boman@civitasacademy.co.uk::46866f32-1514-453d-889e-86868a5bc24e" providerId="AD" clId="Web-{7AA0C858-7644-40C0-9A46-8F6B1784828F}" dt="2021-07-14T11:53:29.180" v="1549" actId="20577"/>
          <ac:graphicFrameMkLst>
            <pc:docMk/>
            <pc:sldMk cId="1275638847" sldId="353"/>
            <ac:graphicFrameMk id="5" creationId="{B75CA69B-6A9E-4B04-A123-4A3530FCAEE1}"/>
          </ac:graphicFrameMkLst>
        </pc:graphicFrameChg>
      </pc:sldChg>
      <pc:sldChg chg="modSp">
        <pc:chgData name="Eleanor Boman" userId="S::eleanor.boman@civitasacademy.co.uk::46866f32-1514-453d-889e-86868a5bc24e" providerId="AD" clId="Web-{7AA0C858-7644-40C0-9A46-8F6B1784828F}" dt="2021-07-14T11:54:13.212" v="1574" actId="20577"/>
        <pc:sldMkLst>
          <pc:docMk/>
          <pc:sldMk cId="3701192046" sldId="354"/>
        </pc:sldMkLst>
        <pc:graphicFrameChg chg="modGraphic">
          <ac:chgData name="Eleanor Boman" userId="S::eleanor.boman@civitasacademy.co.uk::46866f32-1514-453d-889e-86868a5bc24e" providerId="AD" clId="Web-{7AA0C858-7644-40C0-9A46-8F6B1784828F}" dt="2021-07-14T11:54:13.212" v="1574" actId="20577"/>
          <ac:graphicFrameMkLst>
            <pc:docMk/>
            <pc:sldMk cId="3701192046" sldId="354"/>
            <ac:graphicFrameMk id="5" creationId="{E37A7FF7-840D-4A01-8F25-A05246C238D9}"/>
          </ac:graphicFrameMkLst>
        </pc:graphicFrameChg>
      </pc:sldChg>
      <pc:sldChg chg="del">
        <pc:chgData name="Eleanor Boman" userId="S::eleanor.boman@civitasacademy.co.uk::46866f32-1514-453d-889e-86868a5bc24e" providerId="AD" clId="Web-{7AA0C858-7644-40C0-9A46-8F6B1784828F}" dt="2021-07-14T11:40:12.210" v="1383"/>
        <pc:sldMkLst>
          <pc:docMk/>
          <pc:sldMk cId="722311921" sldId="357"/>
        </pc:sldMkLst>
      </pc:sldChg>
      <pc:sldChg chg="modSp">
        <pc:chgData name="Eleanor Boman" userId="S::eleanor.boman@civitasacademy.co.uk::46866f32-1514-453d-889e-86868a5bc24e" providerId="AD" clId="Web-{7AA0C858-7644-40C0-9A46-8F6B1784828F}" dt="2021-07-14T11:39:25.006" v="1382" actId="20577"/>
        <pc:sldMkLst>
          <pc:docMk/>
          <pc:sldMk cId="1197999348" sldId="358"/>
        </pc:sldMkLst>
        <pc:spChg chg="mod">
          <ac:chgData name="Eleanor Boman" userId="S::eleanor.boman@civitasacademy.co.uk::46866f32-1514-453d-889e-86868a5bc24e" providerId="AD" clId="Web-{7AA0C858-7644-40C0-9A46-8F6B1784828F}" dt="2021-07-14T11:39:25.006" v="1382" actId="20577"/>
          <ac:spMkLst>
            <pc:docMk/>
            <pc:sldMk cId="1197999348" sldId="358"/>
            <ac:spMk id="4" creationId="{A4657305-DCF1-4809-A719-0DD7725BAEFC}"/>
          </ac:spMkLst>
        </pc:spChg>
        <pc:graphicFrameChg chg="mod modGraphic">
          <ac:chgData name="Eleanor Boman" userId="S::eleanor.boman@civitasacademy.co.uk::46866f32-1514-453d-889e-86868a5bc24e" providerId="AD" clId="Web-{7AA0C858-7644-40C0-9A46-8F6B1784828F}" dt="2021-07-14T11:39:15.693" v="1378"/>
          <ac:graphicFrameMkLst>
            <pc:docMk/>
            <pc:sldMk cId="1197999348" sldId="358"/>
            <ac:graphicFrameMk id="3" creationId="{707931FD-D356-47E1-A91B-F76B7952BB98}"/>
          </ac:graphicFrameMkLst>
        </pc:graphicFrameChg>
      </pc:sldChg>
      <pc:sldChg chg="modSp del">
        <pc:chgData name="Eleanor Boman" userId="S::eleanor.boman@civitasacademy.co.uk::46866f32-1514-453d-889e-86868a5bc24e" providerId="AD" clId="Web-{7AA0C858-7644-40C0-9A46-8F6B1784828F}" dt="2021-07-14T11:06:35.950" v="841"/>
        <pc:sldMkLst>
          <pc:docMk/>
          <pc:sldMk cId="2475528943" sldId="359"/>
        </pc:sldMkLst>
        <pc:graphicFrameChg chg="mod modGraphic">
          <ac:chgData name="Eleanor Boman" userId="S::eleanor.boman@civitasacademy.co.uk::46866f32-1514-453d-889e-86868a5bc24e" providerId="AD" clId="Web-{7AA0C858-7644-40C0-9A46-8F6B1784828F}" dt="2021-07-14T11:06:28.919" v="840"/>
          <ac:graphicFrameMkLst>
            <pc:docMk/>
            <pc:sldMk cId="2475528943" sldId="359"/>
            <ac:graphicFrameMk id="4" creationId="{6DE1E1D4-1E11-4127-BE84-5A3217C258D1}"/>
          </ac:graphicFrameMkLst>
        </pc:graphicFrameChg>
      </pc:sldChg>
      <pc:sldChg chg="del">
        <pc:chgData name="Eleanor Boman" userId="S::eleanor.boman@civitasacademy.co.uk::46866f32-1514-453d-889e-86868a5bc24e" providerId="AD" clId="Web-{7AA0C858-7644-40C0-9A46-8F6B1784828F}" dt="2021-07-14T11:54:21.477" v="1575"/>
        <pc:sldMkLst>
          <pc:docMk/>
          <pc:sldMk cId="4176647948" sldId="360"/>
        </pc:sldMkLst>
      </pc:sldChg>
      <pc:sldChg chg="del">
        <pc:chgData name="Eleanor Boman" userId="S::eleanor.boman@civitasacademy.co.uk::46866f32-1514-453d-889e-86868a5bc24e" providerId="AD" clId="Web-{7AA0C858-7644-40C0-9A46-8F6B1784828F}" dt="2021-07-14T11:37:22.065" v="1149"/>
        <pc:sldMkLst>
          <pc:docMk/>
          <pc:sldMk cId="1957464189" sldId="362"/>
        </pc:sldMkLst>
      </pc:sldChg>
      <pc:sldChg chg="del">
        <pc:chgData name="Eleanor Boman" userId="S::eleanor.boman@civitasacademy.co.uk::46866f32-1514-453d-889e-86868a5bc24e" providerId="AD" clId="Web-{7AA0C858-7644-40C0-9A46-8F6B1784828F}" dt="2021-07-14T11:52:31.585" v="1539"/>
        <pc:sldMkLst>
          <pc:docMk/>
          <pc:sldMk cId="2673008551" sldId="364"/>
        </pc:sldMkLst>
      </pc:sldChg>
      <pc:sldChg chg="modSp">
        <pc:chgData name="Eleanor Boman" userId="S::eleanor.boman@civitasacademy.co.uk::46866f32-1514-453d-889e-86868a5bc24e" providerId="AD" clId="Web-{7AA0C858-7644-40C0-9A46-8F6B1784828F}" dt="2021-07-14T11:52:29.428" v="1538" actId="20577"/>
        <pc:sldMkLst>
          <pc:docMk/>
          <pc:sldMk cId="206769031" sldId="365"/>
        </pc:sldMkLst>
        <pc:spChg chg="mod">
          <ac:chgData name="Eleanor Boman" userId="S::eleanor.boman@civitasacademy.co.uk::46866f32-1514-453d-889e-86868a5bc24e" providerId="AD" clId="Web-{7AA0C858-7644-40C0-9A46-8F6B1784828F}" dt="2021-07-14T11:52:29.428" v="1538" actId="20577"/>
          <ac:spMkLst>
            <pc:docMk/>
            <pc:sldMk cId="206769031" sldId="365"/>
            <ac:spMk id="3" creationId="{06180A6F-FC88-4420-80A5-42A0F80E6DAB}"/>
          </ac:spMkLst>
        </pc:spChg>
      </pc:sldChg>
      <pc:sldChg chg="del">
        <pc:chgData name="Eleanor Boman" userId="S::eleanor.boman@civitasacademy.co.uk::46866f32-1514-453d-889e-86868a5bc24e" providerId="AD" clId="Web-{7AA0C858-7644-40C0-9A46-8F6B1784828F}" dt="2021-07-14T11:06:49.654" v="842"/>
        <pc:sldMkLst>
          <pc:docMk/>
          <pc:sldMk cId="2545470142" sldId="366"/>
        </pc:sldMkLst>
      </pc:sldChg>
      <pc:sldChg chg="del">
        <pc:chgData name="Eleanor Boman" userId="S::eleanor.boman@civitasacademy.co.uk::46866f32-1514-453d-889e-86868a5bc24e" providerId="AD" clId="Web-{7AA0C858-7644-40C0-9A46-8F6B1784828F}" dt="2021-07-14T11:52:45.819" v="1541"/>
        <pc:sldMkLst>
          <pc:docMk/>
          <pc:sldMk cId="3192938925" sldId="367"/>
        </pc:sldMkLst>
      </pc:sldChg>
      <pc:sldChg chg="modSp">
        <pc:chgData name="Eleanor Boman" userId="S::eleanor.boman@civitasacademy.co.uk::46866f32-1514-453d-889e-86868a5bc24e" providerId="AD" clId="Web-{7AA0C858-7644-40C0-9A46-8F6B1784828F}" dt="2021-07-14T11:50:11.472" v="1515" actId="20577"/>
        <pc:sldMkLst>
          <pc:docMk/>
          <pc:sldMk cId="2178376756" sldId="368"/>
        </pc:sldMkLst>
        <pc:spChg chg="mod">
          <ac:chgData name="Eleanor Boman" userId="S::eleanor.boman@civitasacademy.co.uk::46866f32-1514-453d-889e-86868a5bc24e" providerId="AD" clId="Web-{7AA0C858-7644-40C0-9A46-8F6B1784828F}" dt="2021-07-14T11:50:11.472" v="1515" actId="20577"/>
          <ac:spMkLst>
            <pc:docMk/>
            <pc:sldMk cId="2178376756" sldId="368"/>
            <ac:spMk id="3" creationId="{EB5135B8-CB83-4E88-B52F-1AFB5D5B12A3}"/>
          </ac:spMkLst>
        </pc:spChg>
      </pc:sldChg>
      <pc:sldChg chg="addSp delSp modSp">
        <pc:chgData name="Eleanor Boman" userId="S::eleanor.boman@civitasacademy.co.uk::46866f32-1514-453d-889e-86868a5bc24e" providerId="AD" clId="Web-{7AA0C858-7644-40C0-9A46-8F6B1784828F}" dt="2021-07-14T11:04:04.853" v="749" actId="20577"/>
        <pc:sldMkLst>
          <pc:docMk/>
          <pc:sldMk cId="3632098165" sldId="370"/>
        </pc:sldMkLst>
        <pc:spChg chg="mod">
          <ac:chgData name="Eleanor Boman" userId="S::eleanor.boman@civitasacademy.co.uk::46866f32-1514-453d-889e-86868a5bc24e" providerId="AD" clId="Web-{7AA0C858-7644-40C0-9A46-8F6B1784828F}" dt="2021-07-14T11:01:57.365" v="726" actId="14100"/>
          <ac:spMkLst>
            <pc:docMk/>
            <pc:sldMk cId="3632098165" sldId="370"/>
            <ac:spMk id="2" creationId="{14B07936-2F55-4455-B34B-344A99529371}"/>
          </ac:spMkLst>
        </pc:spChg>
        <pc:spChg chg="mod">
          <ac:chgData name="Eleanor Boman" userId="S::eleanor.boman@civitasacademy.co.uk::46866f32-1514-453d-889e-86868a5bc24e" providerId="AD" clId="Web-{7AA0C858-7644-40C0-9A46-8F6B1784828F}" dt="2021-07-14T11:04:04.853" v="749" actId="20577"/>
          <ac:spMkLst>
            <pc:docMk/>
            <pc:sldMk cId="3632098165" sldId="370"/>
            <ac:spMk id="3" creationId="{29B37C42-1689-4D53-8C9B-5C52C72318A0}"/>
          </ac:spMkLst>
        </pc:spChg>
        <pc:spChg chg="add mod">
          <ac:chgData name="Eleanor Boman" userId="S::eleanor.boman@civitasacademy.co.uk::46866f32-1514-453d-889e-86868a5bc24e" providerId="AD" clId="Web-{7AA0C858-7644-40C0-9A46-8F6B1784828F}" dt="2021-07-14T10:57:20.827" v="658" actId="20577"/>
          <ac:spMkLst>
            <pc:docMk/>
            <pc:sldMk cId="3632098165" sldId="370"/>
            <ac:spMk id="5" creationId="{FA080C37-7AC3-4CA5-9B4F-A8EDD12D8E7C}"/>
          </ac:spMkLst>
        </pc:spChg>
        <pc:spChg chg="add mod">
          <ac:chgData name="Eleanor Boman" userId="S::eleanor.boman@civitasacademy.co.uk::46866f32-1514-453d-889e-86868a5bc24e" providerId="AD" clId="Web-{7AA0C858-7644-40C0-9A46-8F6B1784828F}" dt="2021-07-14T10:58:22.297" v="688" actId="14100"/>
          <ac:spMkLst>
            <pc:docMk/>
            <pc:sldMk cId="3632098165" sldId="370"/>
            <ac:spMk id="7" creationId="{65F57B3E-25D9-4F4C-87DF-40C74300170A}"/>
          </ac:spMkLst>
        </pc:spChg>
        <pc:spChg chg="add mod">
          <ac:chgData name="Eleanor Boman" userId="S::eleanor.boman@civitasacademy.co.uk::46866f32-1514-453d-889e-86868a5bc24e" providerId="AD" clId="Web-{7AA0C858-7644-40C0-9A46-8F6B1784828F}" dt="2021-07-14T11:03:07.304" v="743" actId="1076"/>
          <ac:spMkLst>
            <pc:docMk/>
            <pc:sldMk cId="3632098165" sldId="370"/>
            <ac:spMk id="8" creationId="{E7CF1027-B1FC-4A85-B8CF-60A2BA2D3A54}"/>
          </ac:spMkLst>
        </pc:spChg>
        <pc:spChg chg="add mod">
          <ac:chgData name="Eleanor Boman" userId="S::eleanor.boman@civitasacademy.co.uk::46866f32-1514-453d-889e-86868a5bc24e" providerId="AD" clId="Web-{7AA0C858-7644-40C0-9A46-8F6B1784828F}" dt="2021-07-14T11:03:17.820" v="745" actId="1076"/>
          <ac:spMkLst>
            <pc:docMk/>
            <pc:sldMk cId="3632098165" sldId="370"/>
            <ac:spMk id="9" creationId="{1C8CA301-2A41-4F03-91F6-34F6828EBA47}"/>
          </ac:spMkLst>
        </pc:spChg>
        <pc:spChg chg="add mod">
          <ac:chgData name="Eleanor Boman" userId="S::eleanor.boman@civitasacademy.co.uk::46866f32-1514-453d-889e-86868a5bc24e" providerId="AD" clId="Web-{7AA0C858-7644-40C0-9A46-8F6B1784828F}" dt="2021-07-14T11:03:26.992" v="747" actId="1076"/>
          <ac:spMkLst>
            <pc:docMk/>
            <pc:sldMk cId="3632098165" sldId="370"/>
            <ac:spMk id="10" creationId="{EC1CD513-67F5-46A0-B7C3-AC82DD8DDE6A}"/>
          </ac:spMkLst>
        </pc:spChg>
        <pc:spChg chg="add mod">
          <ac:chgData name="Eleanor Boman" userId="S::eleanor.boman@civitasacademy.co.uk::46866f32-1514-453d-889e-86868a5bc24e" providerId="AD" clId="Web-{7AA0C858-7644-40C0-9A46-8F6B1784828F}" dt="2021-07-14T11:02:51.398" v="741" actId="20577"/>
          <ac:spMkLst>
            <pc:docMk/>
            <pc:sldMk cId="3632098165" sldId="370"/>
            <ac:spMk id="26" creationId="{CBBEA475-544C-4229-ADE8-DF2FCFD5DC5C}"/>
          </ac:spMkLst>
        </pc:spChg>
        <pc:spChg chg="add mod">
          <ac:chgData name="Eleanor Boman" userId="S::eleanor.boman@civitasacademy.co.uk::46866f32-1514-453d-889e-86868a5bc24e" providerId="AD" clId="Web-{7AA0C858-7644-40C0-9A46-8F6B1784828F}" dt="2021-07-14T11:02:49.023" v="740" actId="20577"/>
          <ac:spMkLst>
            <pc:docMk/>
            <pc:sldMk cId="3632098165" sldId="370"/>
            <ac:spMk id="27" creationId="{BDAF58D0-7E16-4F67-807A-1B8A0ED2D1C3}"/>
          </ac:spMkLst>
        </pc:spChg>
        <pc:spChg chg="add mod">
          <ac:chgData name="Eleanor Boman" userId="S::eleanor.boman@civitasacademy.co.uk::46866f32-1514-453d-889e-86868a5bc24e" providerId="AD" clId="Web-{7AA0C858-7644-40C0-9A46-8F6B1784828F}" dt="2021-07-14T11:02:31.991" v="737" actId="20577"/>
          <ac:spMkLst>
            <pc:docMk/>
            <pc:sldMk cId="3632098165" sldId="370"/>
            <ac:spMk id="28" creationId="{542A7678-B8BC-416A-87AB-3D673E88280C}"/>
          </ac:spMkLst>
        </pc:spChg>
        <pc:spChg chg="add mod">
          <ac:chgData name="Eleanor Boman" userId="S::eleanor.boman@civitasacademy.co.uk::46866f32-1514-453d-889e-86868a5bc24e" providerId="AD" clId="Web-{7AA0C858-7644-40C0-9A46-8F6B1784828F}" dt="2021-07-14T10:58:38.579" v="702" actId="20577"/>
          <ac:spMkLst>
            <pc:docMk/>
            <pc:sldMk cId="3632098165" sldId="370"/>
            <ac:spMk id="29" creationId="{D5511535-8536-4231-897D-C3AB03226EBC}"/>
          </ac:spMkLst>
        </pc:spChg>
        <pc:spChg chg="add mod">
          <ac:chgData name="Eleanor Boman" userId="S::eleanor.boman@civitasacademy.co.uk::46866f32-1514-453d-889e-86868a5bc24e" providerId="AD" clId="Web-{7AA0C858-7644-40C0-9A46-8F6B1784828F}" dt="2021-07-14T11:01:48.927" v="724" actId="1076"/>
          <ac:spMkLst>
            <pc:docMk/>
            <pc:sldMk cId="3632098165" sldId="370"/>
            <ac:spMk id="30" creationId="{C487036E-555C-4B29-8B1A-14EB3D106D53}"/>
          </ac:spMkLst>
        </pc:spChg>
        <pc:picChg chg="del">
          <ac:chgData name="Eleanor Boman" userId="S::eleanor.boman@civitasacademy.co.uk::46866f32-1514-453d-889e-86868a5bc24e" providerId="AD" clId="Web-{7AA0C858-7644-40C0-9A46-8F6B1784828F}" dt="2021-07-14T10:56:03.528" v="630"/>
          <ac:picMkLst>
            <pc:docMk/>
            <pc:sldMk cId="3632098165" sldId="370"/>
            <ac:picMk id="4" creationId="{88826F83-5041-4643-B119-9C697B1CCF84}"/>
          </ac:picMkLst>
        </pc:picChg>
      </pc:sldChg>
      <pc:sldChg chg="del">
        <pc:chgData name="Eleanor Boman" userId="S::eleanor.boman@civitasacademy.co.uk::46866f32-1514-453d-889e-86868a5bc24e" providerId="AD" clId="Web-{7AA0C858-7644-40C0-9A46-8F6B1784828F}" dt="2021-07-14T11:52:38.210" v="1540"/>
        <pc:sldMkLst>
          <pc:docMk/>
          <pc:sldMk cId="2728810747" sldId="371"/>
        </pc:sldMkLst>
      </pc:sldChg>
    </pc:docChg>
  </pc:docChgLst>
  <pc:docChgLst>
    <pc:chgData name="Eleanor Boman" userId="S::eleanor.boman@civitasacademy.co.uk::46866f32-1514-453d-889e-86868a5bc24e" providerId="AD" clId="Web-{B732BB7A-A9A5-44A4-8B9A-C6178134A130}"/>
    <pc:docChg chg="modSld">
      <pc:chgData name="Eleanor Boman" userId="S::eleanor.boman@civitasacademy.co.uk::46866f32-1514-453d-889e-86868a5bc24e" providerId="AD" clId="Web-{B732BB7A-A9A5-44A4-8B9A-C6178134A130}" dt="2021-08-31T09:42:45.214" v="5" actId="20577"/>
      <pc:docMkLst>
        <pc:docMk/>
      </pc:docMkLst>
      <pc:sldChg chg="modSp">
        <pc:chgData name="Eleanor Boman" userId="S::eleanor.boman@civitasacademy.co.uk::46866f32-1514-453d-889e-86868a5bc24e" providerId="AD" clId="Web-{B732BB7A-A9A5-44A4-8B9A-C6178134A130}" dt="2021-08-31T09:30:57.586" v="2" actId="1076"/>
        <pc:sldMkLst>
          <pc:docMk/>
          <pc:sldMk cId="1927554914" sldId="341"/>
        </pc:sldMkLst>
        <pc:spChg chg="mod">
          <ac:chgData name="Eleanor Boman" userId="S::eleanor.boman@civitasacademy.co.uk::46866f32-1514-453d-889e-86868a5bc24e" providerId="AD" clId="Web-{B732BB7A-A9A5-44A4-8B9A-C6178134A130}" dt="2021-08-31T09:30:57.586" v="2" actId="1076"/>
          <ac:spMkLst>
            <pc:docMk/>
            <pc:sldMk cId="1927554914" sldId="341"/>
            <ac:spMk id="5" creationId="{64081234-199F-4CD1-91AD-7995466C1FE6}"/>
          </ac:spMkLst>
        </pc:spChg>
        <pc:spChg chg="mod">
          <ac:chgData name="Eleanor Boman" userId="S::eleanor.boman@civitasacademy.co.uk::46866f32-1514-453d-889e-86868a5bc24e" providerId="AD" clId="Web-{B732BB7A-A9A5-44A4-8B9A-C6178134A130}" dt="2021-08-31T09:30:53.335" v="1" actId="1076"/>
          <ac:spMkLst>
            <pc:docMk/>
            <pc:sldMk cId="1927554914" sldId="341"/>
            <ac:spMk id="36" creationId="{74A2AF6F-E599-4A14-8D72-C4EE6C74EFB4}"/>
          </ac:spMkLst>
        </pc:spChg>
      </pc:sldChg>
      <pc:sldChg chg="modSp">
        <pc:chgData name="Eleanor Boman" userId="S::eleanor.boman@civitasacademy.co.uk::46866f32-1514-453d-889e-86868a5bc24e" providerId="AD" clId="Web-{B732BB7A-A9A5-44A4-8B9A-C6178134A130}" dt="2021-08-31T09:42:45.214" v="5" actId="20577"/>
        <pc:sldMkLst>
          <pc:docMk/>
          <pc:sldMk cId="1976059480" sldId="349"/>
        </pc:sldMkLst>
        <pc:spChg chg="mod">
          <ac:chgData name="Eleanor Boman" userId="S::eleanor.boman@civitasacademy.co.uk::46866f32-1514-453d-889e-86868a5bc24e" providerId="AD" clId="Web-{B732BB7A-A9A5-44A4-8B9A-C6178134A130}" dt="2021-08-31T09:42:45.214" v="5" actId="20577"/>
          <ac:spMkLst>
            <pc:docMk/>
            <pc:sldMk cId="1976059480" sldId="349"/>
            <ac:spMk id="3" creationId="{4267312F-2D2D-4024-8544-7695FF47944F}"/>
          </ac:spMkLst>
        </pc:spChg>
      </pc:sldChg>
    </pc:docChg>
  </pc:docChgLst>
  <pc:docChgLst>
    <pc:chgData name="Charis Witkowski" userId="S::charis.witkowski@civitasacademy.co.uk::68c678cc-3b57-4cc5-aae8-0533e61bba41" providerId="AD" clId="Web-{FBDFEB3E-DEB4-4313-B7C9-ED6EC88A4CD3}"/>
    <pc:docChg chg="modSld">
      <pc:chgData name="Charis Witkowski" userId="S::charis.witkowski@civitasacademy.co.uk::68c678cc-3b57-4cc5-aae8-0533e61bba41" providerId="AD" clId="Web-{FBDFEB3E-DEB4-4313-B7C9-ED6EC88A4CD3}" dt="2021-02-23T21:49:22.510" v="26" actId="20577"/>
      <pc:docMkLst>
        <pc:docMk/>
      </pc:docMkLst>
      <pc:sldChg chg="modSp">
        <pc:chgData name="Charis Witkowski" userId="S::charis.witkowski@civitasacademy.co.uk::68c678cc-3b57-4cc5-aae8-0533e61bba41" providerId="AD" clId="Web-{FBDFEB3E-DEB4-4313-B7C9-ED6EC88A4CD3}" dt="2021-02-23T21:49:22.510" v="26" actId="20577"/>
        <pc:sldMkLst>
          <pc:docMk/>
          <pc:sldMk cId="1957464189" sldId="362"/>
        </pc:sldMkLst>
        <pc:spChg chg="mod">
          <ac:chgData name="Charis Witkowski" userId="S::charis.witkowski@civitasacademy.co.uk::68c678cc-3b57-4cc5-aae8-0533e61bba41" providerId="AD" clId="Web-{FBDFEB3E-DEB4-4313-B7C9-ED6EC88A4CD3}" dt="2021-02-23T21:49:22.510" v="26" actId="20577"/>
          <ac:spMkLst>
            <pc:docMk/>
            <pc:sldMk cId="1957464189" sldId="362"/>
            <ac:spMk id="3" creationId="{00000000-0000-0000-0000-000000000000}"/>
          </ac:spMkLst>
        </pc:spChg>
      </pc:sldChg>
    </pc:docChg>
  </pc:docChgLst>
  <pc:docChgLst>
    <pc:chgData name="Jessica Bradburn" userId="S::jessica.bradburn@civitasacademy.co.uk::27a5e87a-ebec-4cd1-9a21-39b519a2ad19" providerId="AD" clId="Web-{5A18DAB5-4DA6-448C-BE2A-128826292389}"/>
    <pc:docChg chg="sldOrd">
      <pc:chgData name="Jessica Bradburn" userId="S::jessica.bradburn@civitasacademy.co.uk::27a5e87a-ebec-4cd1-9a21-39b519a2ad19" providerId="AD" clId="Web-{5A18DAB5-4DA6-448C-BE2A-128826292389}" dt="2020-06-04T15:38:46.291" v="1"/>
      <pc:docMkLst>
        <pc:docMk/>
      </pc:docMkLst>
      <pc:sldChg chg="ord">
        <pc:chgData name="Jessica Bradburn" userId="S::jessica.bradburn@civitasacademy.co.uk::27a5e87a-ebec-4cd1-9a21-39b519a2ad19" providerId="AD" clId="Web-{5A18DAB5-4DA6-448C-BE2A-128826292389}" dt="2020-06-04T15:38:46.291" v="1"/>
        <pc:sldMkLst>
          <pc:docMk/>
          <pc:sldMk cId="3036952416" sldId="343"/>
        </pc:sldMkLst>
      </pc:sldChg>
    </pc:docChg>
  </pc:docChgLst>
  <pc:docChgLst>
    <pc:chgData name="Celia Frain" userId="S::celia.frain@civitasacademy.co.uk::40068a3f-32bd-4e45-9e7e-e8f149641105" providerId="AD" clId="Web-{1B8B429F-0DB7-452B-8654-2013C589F367}"/>
    <pc:docChg chg="modSld">
      <pc:chgData name="Celia Frain" userId="S::celia.frain@civitasacademy.co.uk::40068a3f-32bd-4e45-9e7e-e8f149641105" providerId="AD" clId="Web-{1B8B429F-0DB7-452B-8654-2013C589F367}" dt="2020-06-05T09:27:34.634" v="689" actId="14100"/>
      <pc:docMkLst>
        <pc:docMk/>
      </pc:docMkLst>
      <pc:sldChg chg="addSp modSp">
        <pc:chgData name="Celia Frain" userId="S::celia.frain@civitasacademy.co.uk::40068a3f-32bd-4e45-9e7e-e8f149641105" providerId="AD" clId="Web-{1B8B429F-0DB7-452B-8654-2013C589F367}" dt="2020-06-05T09:27:34.634" v="689" actId="14100"/>
        <pc:sldMkLst>
          <pc:docMk/>
          <pc:sldMk cId="4010271183" sldId="325"/>
        </pc:sldMkLst>
        <pc:spChg chg="mod">
          <ac:chgData name="Celia Frain" userId="S::celia.frain@civitasacademy.co.uk::40068a3f-32bd-4e45-9e7e-e8f149641105" providerId="AD" clId="Web-{1B8B429F-0DB7-452B-8654-2013C589F367}" dt="2020-06-05T09:27:34.634" v="689" actId="14100"/>
          <ac:spMkLst>
            <pc:docMk/>
            <pc:sldMk cId="4010271183" sldId="325"/>
            <ac:spMk id="3" creationId="{00000000-0000-0000-0000-000000000000}"/>
          </ac:spMkLst>
        </pc:spChg>
        <pc:picChg chg="add mod">
          <ac:chgData name="Celia Frain" userId="S::celia.frain@civitasacademy.co.uk::40068a3f-32bd-4e45-9e7e-e8f149641105" providerId="AD" clId="Web-{1B8B429F-0DB7-452B-8654-2013C589F367}" dt="2020-06-05T09:27:07.431" v="597" actId="14100"/>
          <ac:picMkLst>
            <pc:docMk/>
            <pc:sldMk cId="4010271183" sldId="325"/>
            <ac:picMk id="4" creationId="{35C3CAE1-1803-4F86-9C9B-89FB450F7473}"/>
          </ac:picMkLst>
        </pc:picChg>
      </pc:sldChg>
      <pc:sldChg chg="addSp modSp">
        <pc:chgData name="Celia Frain" userId="S::celia.frain@civitasacademy.co.uk::40068a3f-32bd-4e45-9e7e-e8f149641105" providerId="AD" clId="Web-{1B8B429F-0DB7-452B-8654-2013C589F367}" dt="2020-06-05T09:13:07.302" v="410" actId="20577"/>
        <pc:sldMkLst>
          <pc:docMk/>
          <pc:sldMk cId="1927554914" sldId="341"/>
        </pc:sldMkLst>
        <pc:spChg chg="mod">
          <ac:chgData name="Celia Frain" userId="S::celia.frain@civitasacademy.co.uk::40068a3f-32bd-4e45-9e7e-e8f149641105" providerId="AD" clId="Web-{1B8B429F-0DB7-452B-8654-2013C589F367}" dt="2020-06-05T09:13:07.302" v="410" actId="20577"/>
          <ac:spMkLst>
            <pc:docMk/>
            <pc:sldMk cId="1927554914" sldId="341"/>
            <ac:spMk id="3" creationId="{29B37C42-1689-4D53-8C9B-5C52C72318A0}"/>
          </ac:spMkLst>
        </pc:spChg>
        <pc:spChg chg="mod">
          <ac:chgData name="Celia Frain" userId="S::celia.frain@civitasacademy.co.uk::40068a3f-32bd-4e45-9e7e-e8f149641105" providerId="AD" clId="Web-{1B8B429F-0DB7-452B-8654-2013C589F367}" dt="2020-06-05T09:11:58.036" v="324" actId="1076"/>
          <ac:spMkLst>
            <pc:docMk/>
            <pc:sldMk cId="1927554914" sldId="341"/>
            <ac:spMk id="24" creationId="{11A28B59-9539-44C6-A454-D026395C2EE6}"/>
          </ac:spMkLst>
        </pc:spChg>
        <pc:spChg chg="mod">
          <ac:chgData name="Celia Frain" userId="S::celia.frain@civitasacademy.co.uk::40068a3f-32bd-4e45-9e7e-e8f149641105" providerId="AD" clId="Web-{1B8B429F-0DB7-452B-8654-2013C589F367}" dt="2020-06-05T09:12:00.396" v="325" actId="1076"/>
          <ac:spMkLst>
            <pc:docMk/>
            <pc:sldMk cId="1927554914" sldId="341"/>
            <ac:spMk id="34" creationId="{4A3FAFB7-7B03-41E4-A8F4-EAB824B61616}"/>
          </ac:spMkLst>
        </pc:spChg>
        <pc:graphicFrameChg chg="mod">
          <ac:chgData name="Celia Frain" userId="S::celia.frain@civitasacademy.co.uk::40068a3f-32bd-4e45-9e7e-e8f149641105" providerId="AD" clId="Web-{1B8B429F-0DB7-452B-8654-2013C589F367}" dt="2020-06-05T09:10:42.614" v="256" actId="1076"/>
          <ac:graphicFrameMkLst>
            <pc:docMk/>
            <pc:sldMk cId="1927554914" sldId="341"/>
            <ac:graphicFrameMk id="22" creationId="{2A060030-32BA-4BEF-95C6-4BD22E782665}"/>
          </ac:graphicFrameMkLst>
        </pc:graphicFrameChg>
        <pc:picChg chg="mod">
          <ac:chgData name="Celia Frain" userId="S::celia.frain@civitasacademy.co.uk::40068a3f-32bd-4e45-9e7e-e8f149641105" providerId="AD" clId="Web-{1B8B429F-0DB7-452B-8654-2013C589F367}" dt="2020-06-05T09:11:53.896" v="323" actId="1076"/>
          <ac:picMkLst>
            <pc:docMk/>
            <pc:sldMk cId="1927554914" sldId="341"/>
            <ac:picMk id="4" creationId="{723C6A63-098F-4252-BE8F-23C6B0D1CB4D}"/>
          </ac:picMkLst>
        </pc:picChg>
        <pc:picChg chg="add mod">
          <ac:chgData name="Celia Frain" userId="S::celia.frain@civitasacademy.co.uk::40068a3f-32bd-4e45-9e7e-e8f149641105" providerId="AD" clId="Web-{1B8B429F-0DB7-452B-8654-2013C589F367}" dt="2020-06-05T09:12:04.427" v="329" actId="1076"/>
          <ac:picMkLst>
            <pc:docMk/>
            <pc:sldMk cId="1927554914" sldId="341"/>
            <ac:picMk id="5" creationId="{694C9264-9D3D-43E6-BDFC-03662191CD42}"/>
          </ac:picMkLst>
        </pc:picChg>
        <pc:picChg chg="add mod">
          <ac:chgData name="Celia Frain" userId="S::celia.frain@civitasacademy.co.uk::40068a3f-32bd-4e45-9e7e-e8f149641105" providerId="AD" clId="Web-{1B8B429F-0DB7-452B-8654-2013C589F367}" dt="2020-06-05T09:12:30.443" v="335" actId="14100"/>
          <ac:picMkLst>
            <pc:docMk/>
            <pc:sldMk cId="1927554914" sldId="341"/>
            <ac:picMk id="7" creationId="{7ABDB251-BC0D-44B9-8C8A-A1F47C6F3DCC}"/>
          </ac:picMkLst>
        </pc:picChg>
      </pc:sldChg>
      <pc:sldChg chg="addSp modSp">
        <pc:chgData name="Celia Frain" userId="S::celia.frain@civitasacademy.co.uk::40068a3f-32bd-4e45-9e7e-e8f149641105" providerId="AD" clId="Web-{1B8B429F-0DB7-452B-8654-2013C589F367}" dt="2020-06-05T09:09:56.817" v="255" actId="14100"/>
        <pc:sldMkLst>
          <pc:docMk/>
          <pc:sldMk cId="1390934267" sldId="342"/>
        </pc:sldMkLst>
        <pc:picChg chg="add mod">
          <ac:chgData name="Celia Frain" userId="S::celia.frain@civitasacademy.co.uk::40068a3f-32bd-4e45-9e7e-e8f149641105" providerId="AD" clId="Web-{1B8B429F-0DB7-452B-8654-2013C589F367}" dt="2020-06-05T09:09:56.817" v="255" actId="14100"/>
          <ac:picMkLst>
            <pc:docMk/>
            <pc:sldMk cId="1390934267" sldId="342"/>
            <ac:picMk id="4" creationId="{3DF1EBE9-121B-4844-86C0-ADF26E5B1875}"/>
          </ac:picMkLst>
        </pc:picChg>
        <pc:picChg chg="add mod">
          <ac:chgData name="Celia Frain" userId="S::celia.frain@civitasacademy.co.uk::40068a3f-32bd-4e45-9e7e-e8f149641105" providerId="AD" clId="Web-{1B8B429F-0DB7-452B-8654-2013C589F367}" dt="2020-06-05T09:09:38.427" v="249" actId="14100"/>
          <ac:picMkLst>
            <pc:docMk/>
            <pc:sldMk cId="1390934267" sldId="342"/>
            <ac:picMk id="5" creationId="{5BD7DD1A-253C-45A3-9648-260AC90E2992}"/>
          </ac:picMkLst>
        </pc:picChg>
        <pc:picChg chg="add mod">
          <ac:chgData name="Celia Frain" userId="S::celia.frain@civitasacademy.co.uk::40068a3f-32bd-4e45-9e7e-e8f149641105" providerId="AD" clId="Web-{1B8B429F-0DB7-452B-8654-2013C589F367}" dt="2020-06-05T09:09:54.052" v="253" actId="14100"/>
          <ac:picMkLst>
            <pc:docMk/>
            <pc:sldMk cId="1390934267" sldId="342"/>
            <ac:picMk id="7" creationId="{7D5BF2F6-EA31-4EA8-9173-4FFAFFC79B7B}"/>
          </ac:picMkLst>
        </pc:picChg>
      </pc:sldChg>
      <pc:sldChg chg="addSp modSp">
        <pc:chgData name="Celia Frain" userId="S::celia.frain@civitasacademy.co.uk::40068a3f-32bd-4e45-9e7e-e8f149641105" providerId="AD" clId="Web-{1B8B429F-0DB7-452B-8654-2013C589F367}" dt="2020-06-05T08:56:29.298" v="8" actId="1076"/>
        <pc:sldMkLst>
          <pc:docMk/>
          <pc:sldMk cId="407819525" sldId="355"/>
        </pc:sldMkLst>
        <pc:picChg chg="mod">
          <ac:chgData name="Celia Frain" userId="S::celia.frain@civitasacademy.co.uk::40068a3f-32bd-4e45-9e7e-e8f149641105" providerId="AD" clId="Web-{1B8B429F-0DB7-452B-8654-2013C589F367}" dt="2020-06-05T08:56:12.751" v="0" actId="1076"/>
          <ac:picMkLst>
            <pc:docMk/>
            <pc:sldMk cId="407819525" sldId="355"/>
            <ac:picMk id="2" creationId="{C0250643-6227-4508-978A-59E46DC764CF}"/>
          </ac:picMkLst>
        </pc:picChg>
        <pc:picChg chg="mod">
          <ac:chgData name="Celia Frain" userId="S::celia.frain@civitasacademy.co.uk::40068a3f-32bd-4e45-9e7e-e8f149641105" providerId="AD" clId="Web-{1B8B429F-0DB7-452B-8654-2013C589F367}" dt="2020-06-05T08:56:29.298" v="8" actId="1076"/>
          <ac:picMkLst>
            <pc:docMk/>
            <pc:sldMk cId="407819525" sldId="355"/>
            <ac:picMk id="3" creationId="{2656CC57-96C5-4173-B037-1BE0F0C74CB7}"/>
          </ac:picMkLst>
        </pc:picChg>
        <pc:picChg chg="add mod modCrop">
          <ac:chgData name="Celia Frain" userId="S::celia.frain@civitasacademy.co.uk::40068a3f-32bd-4e45-9e7e-e8f149641105" providerId="AD" clId="Web-{1B8B429F-0DB7-452B-8654-2013C589F367}" dt="2020-06-05T08:56:27.470" v="7" actId="1076"/>
          <ac:picMkLst>
            <pc:docMk/>
            <pc:sldMk cId="407819525" sldId="355"/>
            <ac:picMk id="5" creationId="{242168C8-DCE8-429A-A7DE-39E324D87918}"/>
          </ac:picMkLst>
        </pc:picChg>
      </pc:sldChg>
      <pc:sldChg chg="addSp delSp modSp">
        <pc:chgData name="Celia Frain" userId="S::celia.frain@civitasacademy.co.uk::40068a3f-32bd-4e45-9e7e-e8f149641105" providerId="AD" clId="Web-{1B8B429F-0DB7-452B-8654-2013C589F367}" dt="2020-06-05T09:09:06.223" v="244" actId="20577"/>
        <pc:sldMkLst>
          <pc:docMk/>
          <pc:sldMk cId="686194280" sldId="356"/>
        </pc:sldMkLst>
        <pc:spChg chg="mod">
          <ac:chgData name="Celia Frain" userId="S::celia.frain@civitasacademy.co.uk::40068a3f-32bd-4e45-9e7e-e8f149641105" providerId="AD" clId="Web-{1B8B429F-0DB7-452B-8654-2013C589F367}" dt="2020-06-05T09:09:06.223" v="244" actId="20577"/>
          <ac:spMkLst>
            <pc:docMk/>
            <pc:sldMk cId="686194280" sldId="356"/>
            <ac:spMk id="3" creationId="{946A806C-0815-4818-935B-E0D21EC84B69}"/>
          </ac:spMkLst>
        </pc:spChg>
        <pc:picChg chg="add del mod">
          <ac:chgData name="Celia Frain" userId="S::celia.frain@civitasacademy.co.uk::40068a3f-32bd-4e45-9e7e-e8f149641105" providerId="AD" clId="Web-{1B8B429F-0DB7-452B-8654-2013C589F367}" dt="2020-06-05T09:08:19.676" v="23"/>
          <ac:picMkLst>
            <pc:docMk/>
            <pc:sldMk cId="686194280" sldId="356"/>
            <ac:picMk id="4" creationId="{79D48D44-D130-4922-973E-3D3BDF0443D0}"/>
          </ac:picMkLst>
        </pc:picChg>
        <pc:picChg chg="add mod">
          <ac:chgData name="Celia Frain" userId="S::celia.frain@civitasacademy.co.uk::40068a3f-32bd-4e45-9e7e-e8f149641105" providerId="AD" clId="Web-{1B8B429F-0DB7-452B-8654-2013C589F367}" dt="2020-06-05T09:08:30.942" v="30" actId="1076"/>
          <ac:picMkLst>
            <pc:docMk/>
            <pc:sldMk cId="686194280" sldId="356"/>
            <ac:picMk id="5" creationId="{8359F2CD-D291-49E6-AE81-D3F543FE3E0D}"/>
          </ac:picMkLst>
        </pc:picChg>
      </pc:sldChg>
    </pc:docChg>
  </pc:docChgLst>
  <pc:docChgLst>
    <pc:chgData name="Jessica Bradburn" userId="S::jessica.bradburn@civitasacademy.co.uk::27a5e87a-ebec-4cd1-9a21-39b519a2ad19" providerId="AD" clId="Web-{5F809D92-4D74-46EB-8C65-6806D16B1DCF}"/>
    <pc:docChg chg="modSld">
      <pc:chgData name="Jessica Bradburn" userId="S::jessica.bradburn@civitasacademy.co.uk::27a5e87a-ebec-4cd1-9a21-39b519a2ad19" providerId="AD" clId="Web-{5F809D92-4D74-46EB-8C65-6806D16B1DCF}" dt="2020-07-14T11:41:43.896" v="125"/>
      <pc:docMkLst>
        <pc:docMk/>
      </pc:docMkLst>
      <pc:sldChg chg="modSp">
        <pc:chgData name="Jessica Bradburn" userId="S::jessica.bradburn@civitasacademy.co.uk::27a5e87a-ebec-4cd1-9a21-39b519a2ad19" providerId="AD" clId="Web-{5F809D92-4D74-46EB-8C65-6806D16B1DCF}" dt="2020-07-14T11:41:43.896" v="125"/>
        <pc:sldMkLst>
          <pc:docMk/>
          <pc:sldMk cId="2475528943" sldId="359"/>
        </pc:sldMkLst>
        <pc:graphicFrameChg chg="mod modGraphic">
          <ac:chgData name="Jessica Bradburn" userId="S::jessica.bradburn@civitasacademy.co.uk::27a5e87a-ebec-4cd1-9a21-39b519a2ad19" providerId="AD" clId="Web-{5F809D92-4D74-46EB-8C65-6806D16B1DCF}" dt="2020-07-14T11:41:43.896" v="125"/>
          <ac:graphicFrameMkLst>
            <pc:docMk/>
            <pc:sldMk cId="2475528943" sldId="359"/>
            <ac:graphicFrameMk id="4" creationId="{6DE1E1D4-1E11-4127-BE84-5A3217C258D1}"/>
          </ac:graphicFrameMkLst>
        </pc:graphicFrameChg>
      </pc:sldChg>
    </pc:docChg>
  </pc:docChgLst>
  <pc:docChgLst>
    <pc:chgData name="Eleanor Boman" userId="S::eleanor.boman@civitasacademy.co.uk::46866f32-1514-453d-889e-86868a5bc24e" providerId="AD" clId="Web-{C894969D-748B-4F9C-AE48-47AF4D092BF9}"/>
    <pc:docChg chg="modSld">
      <pc:chgData name="Eleanor Boman" userId="S::eleanor.boman@civitasacademy.co.uk::46866f32-1514-453d-889e-86868a5bc24e" providerId="AD" clId="Web-{C894969D-748B-4F9C-AE48-47AF4D092BF9}" dt="2021-02-24T19:46:31.340" v="27"/>
      <pc:docMkLst>
        <pc:docMk/>
      </pc:docMkLst>
      <pc:sldChg chg="modSp">
        <pc:chgData name="Eleanor Boman" userId="S::eleanor.boman@civitasacademy.co.uk::46866f32-1514-453d-889e-86868a5bc24e" providerId="AD" clId="Web-{C894969D-748B-4F9C-AE48-47AF4D092BF9}" dt="2021-02-24T19:46:31.340" v="27"/>
        <pc:sldMkLst>
          <pc:docMk/>
          <pc:sldMk cId="2475528943" sldId="359"/>
        </pc:sldMkLst>
        <pc:graphicFrameChg chg="mod modGraphic">
          <ac:chgData name="Eleanor Boman" userId="S::eleanor.boman@civitasacademy.co.uk::46866f32-1514-453d-889e-86868a5bc24e" providerId="AD" clId="Web-{C894969D-748B-4F9C-AE48-47AF4D092BF9}" dt="2021-02-24T19:46:31.340" v="27"/>
          <ac:graphicFrameMkLst>
            <pc:docMk/>
            <pc:sldMk cId="2475528943" sldId="359"/>
            <ac:graphicFrameMk id="4" creationId="{6DE1E1D4-1E11-4127-BE84-5A3217C258D1}"/>
          </ac:graphicFrameMkLst>
        </pc:graphicFrameChg>
      </pc:sldChg>
    </pc:docChg>
  </pc:docChgLst>
  <pc:docChgLst>
    <pc:chgData name="Sal Ducker" userId="S::sal@reach2.org::ff2d8d37-db36-4407-81a7-7a91ae31d9a6" providerId="AD" clId="Web-{BC13C4BB-3387-4B42-B08C-2154BD0C6923}"/>
    <pc:docChg chg="modSld">
      <pc:chgData name="Sal Ducker" userId="S::sal@reach2.org::ff2d8d37-db36-4407-81a7-7a91ae31d9a6" providerId="AD" clId="Web-{BC13C4BB-3387-4B42-B08C-2154BD0C6923}" dt="2021-03-02T12:36:21.866" v="2" actId="1076"/>
      <pc:docMkLst>
        <pc:docMk/>
      </pc:docMkLst>
      <pc:sldChg chg="modSp">
        <pc:chgData name="Sal Ducker" userId="S::sal@reach2.org::ff2d8d37-db36-4407-81a7-7a91ae31d9a6" providerId="AD" clId="Web-{BC13C4BB-3387-4B42-B08C-2154BD0C6923}" dt="2021-03-02T12:36:21.866" v="2" actId="1076"/>
        <pc:sldMkLst>
          <pc:docMk/>
          <pc:sldMk cId="3632098165" sldId="370"/>
        </pc:sldMkLst>
        <pc:spChg chg="mod">
          <ac:chgData name="Sal Ducker" userId="S::sal@reach2.org::ff2d8d37-db36-4407-81a7-7a91ae31d9a6" providerId="AD" clId="Web-{BC13C4BB-3387-4B42-B08C-2154BD0C6923}" dt="2021-03-02T12:36:03.007" v="1" actId="14100"/>
          <ac:spMkLst>
            <pc:docMk/>
            <pc:sldMk cId="3632098165" sldId="370"/>
            <ac:spMk id="3" creationId="{29B37C42-1689-4D53-8C9B-5C52C72318A0}"/>
          </ac:spMkLst>
        </pc:spChg>
        <pc:picChg chg="mod">
          <ac:chgData name="Sal Ducker" userId="S::sal@reach2.org::ff2d8d37-db36-4407-81a7-7a91ae31d9a6" providerId="AD" clId="Web-{BC13C4BB-3387-4B42-B08C-2154BD0C6923}" dt="2021-03-02T12:36:21.866" v="2" actId="1076"/>
          <ac:picMkLst>
            <pc:docMk/>
            <pc:sldMk cId="3632098165" sldId="370"/>
            <ac:picMk id="4" creationId="{88826F83-5041-4643-B119-9C697B1CCF84}"/>
          </ac:picMkLst>
        </pc:picChg>
      </pc:sldChg>
    </pc:docChg>
  </pc:docChgLst>
  <pc:docChgLst>
    <pc:chgData name="Jessica Bradburn" userId="S::jessica.bradburn@civitasacademy.co.uk::27a5e87a-ebec-4cd1-9a21-39b519a2ad19" providerId="AD" clId="Web-{402F9167-9D0A-47EE-A3C4-2274C6E80394}"/>
    <pc:docChg chg="delSld modSld sldOrd">
      <pc:chgData name="Jessica Bradburn" userId="S::jessica.bradburn@civitasacademy.co.uk::27a5e87a-ebec-4cd1-9a21-39b519a2ad19" providerId="AD" clId="Web-{402F9167-9D0A-47EE-A3C4-2274C6E80394}" dt="2020-07-14T11:29:43.838" v="1224" actId="20577"/>
      <pc:docMkLst>
        <pc:docMk/>
      </pc:docMkLst>
      <pc:sldChg chg="modSp">
        <pc:chgData name="Jessica Bradburn" userId="S::jessica.bradburn@civitasacademy.co.uk::27a5e87a-ebec-4cd1-9a21-39b519a2ad19" providerId="AD" clId="Web-{402F9167-9D0A-47EE-A3C4-2274C6E80394}" dt="2020-07-14T11:10:08.454" v="272" actId="20577"/>
        <pc:sldMkLst>
          <pc:docMk/>
          <pc:sldMk cId="4010271183" sldId="325"/>
        </pc:sldMkLst>
        <pc:spChg chg="mod">
          <ac:chgData name="Jessica Bradburn" userId="S::jessica.bradburn@civitasacademy.co.uk::27a5e87a-ebec-4cd1-9a21-39b519a2ad19" providerId="AD" clId="Web-{402F9167-9D0A-47EE-A3C4-2274C6E80394}" dt="2020-07-14T11:10:08.454" v="272" actId="20577"/>
          <ac:spMkLst>
            <pc:docMk/>
            <pc:sldMk cId="4010271183" sldId="325"/>
            <ac:spMk id="3" creationId="{00000000-0000-0000-0000-000000000000}"/>
          </ac:spMkLst>
        </pc:spChg>
      </pc:sldChg>
      <pc:sldChg chg="modSp">
        <pc:chgData name="Jessica Bradburn" userId="S::jessica.bradburn@civitasacademy.co.uk::27a5e87a-ebec-4cd1-9a21-39b519a2ad19" providerId="AD" clId="Web-{402F9167-9D0A-47EE-A3C4-2274C6E80394}" dt="2020-07-14T11:21:23.905" v="818" actId="20577"/>
        <pc:sldMkLst>
          <pc:docMk/>
          <pc:sldMk cId="3616500014" sldId="340"/>
        </pc:sldMkLst>
        <pc:spChg chg="mod">
          <ac:chgData name="Jessica Bradburn" userId="S::jessica.bradburn@civitasacademy.co.uk::27a5e87a-ebec-4cd1-9a21-39b519a2ad19" providerId="AD" clId="Web-{402F9167-9D0A-47EE-A3C4-2274C6E80394}" dt="2020-07-14T11:21:23.905" v="818" actId="20577"/>
          <ac:spMkLst>
            <pc:docMk/>
            <pc:sldMk cId="3616500014" sldId="340"/>
            <ac:spMk id="3" creationId="{8CB345DB-00EC-42A9-9226-9ACCBEF419DF}"/>
          </ac:spMkLst>
        </pc:spChg>
      </pc:sldChg>
      <pc:sldChg chg="modSp">
        <pc:chgData name="Jessica Bradburn" userId="S::jessica.bradburn@civitasacademy.co.uk::27a5e87a-ebec-4cd1-9a21-39b519a2ad19" providerId="AD" clId="Web-{402F9167-9D0A-47EE-A3C4-2274C6E80394}" dt="2020-07-14T11:01:56.131" v="12" actId="20577"/>
        <pc:sldMkLst>
          <pc:docMk/>
          <pc:sldMk cId="1927554914" sldId="341"/>
        </pc:sldMkLst>
        <pc:spChg chg="mod">
          <ac:chgData name="Jessica Bradburn" userId="S::jessica.bradburn@civitasacademy.co.uk::27a5e87a-ebec-4cd1-9a21-39b519a2ad19" providerId="AD" clId="Web-{402F9167-9D0A-47EE-A3C4-2274C6E80394}" dt="2020-07-14T11:01:56.131" v="12" actId="20577"/>
          <ac:spMkLst>
            <pc:docMk/>
            <pc:sldMk cId="1927554914" sldId="341"/>
            <ac:spMk id="3" creationId="{29B37C42-1689-4D53-8C9B-5C52C72318A0}"/>
          </ac:spMkLst>
        </pc:spChg>
      </pc:sldChg>
      <pc:sldChg chg="modSp">
        <pc:chgData name="Jessica Bradburn" userId="S::jessica.bradburn@civitasacademy.co.uk::27a5e87a-ebec-4cd1-9a21-39b519a2ad19" providerId="AD" clId="Web-{402F9167-9D0A-47EE-A3C4-2274C6E80394}" dt="2020-07-14T11:28:00.914" v="1209" actId="20577"/>
        <pc:sldMkLst>
          <pc:docMk/>
          <pc:sldMk cId="3047354857" sldId="348"/>
        </pc:sldMkLst>
        <pc:spChg chg="mod">
          <ac:chgData name="Jessica Bradburn" userId="S::jessica.bradburn@civitasacademy.co.uk::27a5e87a-ebec-4cd1-9a21-39b519a2ad19" providerId="AD" clId="Web-{402F9167-9D0A-47EE-A3C4-2274C6E80394}" dt="2020-07-14T11:28:00.914" v="1209" actId="20577"/>
          <ac:spMkLst>
            <pc:docMk/>
            <pc:sldMk cId="3047354857" sldId="348"/>
            <ac:spMk id="2" creationId="{5052FE94-180F-43D6-9104-69B004109498}"/>
          </ac:spMkLst>
        </pc:spChg>
        <pc:spChg chg="mod">
          <ac:chgData name="Jessica Bradburn" userId="S::jessica.bradburn@civitasacademy.co.uk::27a5e87a-ebec-4cd1-9a21-39b519a2ad19" providerId="AD" clId="Web-{402F9167-9D0A-47EE-A3C4-2274C6E80394}" dt="2020-07-14T11:27:57.320" v="1207" actId="20577"/>
          <ac:spMkLst>
            <pc:docMk/>
            <pc:sldMk cId="3047354857" sldId="348"/>
            <ac:spMk id="4" creationId="{4EF285B3-760E-47AA-95A9-CE82080DC7A0}"/>
          </ac:spMkLst>
        </pc:spChg>
      </pc:sldChg>
      <pc:sldChg chg="addSp modSp mod setBg">
        <pc:chgData name="Jessica Bradburn" userId="S::jessica.bradburn@civitasacademy.co.uk::27a5e87a-ebec-4cd1-9a21-39b519a2ad19" providerId="AD" clId="Web-{402F9167-9D0A-47EE-A3C4-2274C6E80394}" dt="2020-07-14T11:26:36.443" v="1152" actId="20577"/>
        <pc:sldMkLst>
          <pc:docMk/>
          <pc:sldMk cId="1197999348" sldId="358"/>
        </pc:sldMkLst>
        <pc:spChg chg="mod">
          <ac:chgData name="Jessica Bradburn" userId="S::jessica.bradburn@civitasacademy.co.uk::27a5e87a-ebec-4cd1-9a21-39b519a2ad19" providerId="AD" clId="Web-{402F9167-9D0A-47EE-A3C4-2274C6E80394}" dt="2020-07-14T11:22:26.579" v="854" actId="20577"/>
          <ac:spMkLst>
            <pc:docMk/>
            <pc:sldMk cId="1197999348" sldId="358"/>
            <ac:spMk id="2" creationId="{79C82947-3A5C-4E53-A495-1D464E935E55}"/>
          </ac:spMkLst>
        </pc:spChg>
        <pc:spChg chg="add mod">
          <ac:chgData name="Jessica Bradburn" userId="S::jessica.bradburn@civitasacademy.co.uk::27a5e87a-ebec-4cd1-9a21-39b519a2ad19" providerId="AD" clId="Web-{402F9167-9D0A-47EE-A3C4-2274C6E80394}" dt="2020-07-14T11:26:36.443" v="1152" actId="20577"/>
          <ac:spMkLst>
            <pc:docMk/>
            <pc:sldMk cId="1197999348" sldId="358"/>
            <ac:spMk id="4" creationId="{A4657305-DCF1-4809-A719-0DD7725BAEFC}"/>
          </ac:spMkLst>
        </pc:spChg>
        <pc:spChg chg="add">
          <ac:chgData name="Jessica Bradburn" userId="S::jessica.bradburn@civitasacademy.co.uk::27a5e87a-ebec-4cd1-9a21-39b519a2ad19" providerId="AD" clId="Web-{402F9167-9D0A-47EE-A3C4-2274C6E80394}" dt="2020-07-14T11:22:09.375" v="848"/>
          <ac:spMkLst>
            <pc:docMk/>
            <pc:sldMk cId="1197999348" sldId="358"/>
            <ac:spMk id="20" creationId="{AA330523-F25B-4007-B3E5-ABB5637D160A}"/>
          </ac:spMkLst>
        </pc:spChg>
        <pc:grpChg chg="add">
          <ac:chgData name="Jessica Bradburn" userId="S::jessica.bradburn@civitasacademy.co.uk::27a5e87a-ebec-4cd1-9a21-39b519a2ad19" providerId="AD" clId="Web-{402F9167-9D0A-47EE-A3C4-2274C6E80394}" dt="2020-07-14T11:22:09.375" v="848"/>
          <ac:grpSpMkLst>
            <pc:docMk/>
            <pc:sldMk cId="1197999348" sldId="358"/>
            <ac:grpSpMk id="8" creationId="{B4DE830A-B531-4A3B-96F6-0ECE88B08555}"/>
          </ac:grpSpMkLst>
        </pc:grpChg>
        <pc:graphicFrameChg chg="add mod modGraphic">
          <ac:chgData name="Jessica Bradburn" userId="S::jessica.bradburn@civitasacademy.co.uk::27a5e87a-ebec-4cd1-9a21-39b519a2ad19" providerId="AD" clId="Web-{402F9167-9D0A-47EE-A3C4-2274C6E80394}" dt="2020-07-14T11:25:18.098" v="1085"/>
          <ac:graphicFrameMkLst>
            <pc:docMk/>
            <pc:sldMk cId="1197999348" sldId="358"/>
            <ac:graphicFrameMk id="3" creationId="{707931FD-D356-47E1-A91B-F76B7952BB98}"/>
          </ac:graphicFrameMkLst>
        </pc:graphicFrameChg>
      </pc:sldChg>
      <pc:sldChg chg="addSp modSp ord">
        <pc:chgData name="Jessica Bradburn" userId="S::jessica.bradburn@civitasacademy.co.uk::27a5e87a-ebec-4cd1-9a21-39b519a2ad19" providerId="AD" clId="Web-{402F9167-9D0A-47EE-A3C4-2274C6E80394}" dt="2020-07-14T11:20:27.654" v="781"/>
        <pc:sldMkLst>
          <pc:docMk/>
          <pc:sldMk cId="2475528943" sldId="359"/>
        </pc:sldMkLst>
        <pc:spChg chg="mod">
          <ac:chgData name="Jessica Bradburn" userId="S::jessica.bradburn@civitasacademy.co.uk::27a5e87a-ebec-4cd1-9a21-39b519a2ad19" providerId="AD" clId="Web-{402F9167-9D0A-47EE-A3C4-2274C6E80394}" dt="2020-07-14T11:16:03.368" v="529" actId="20577"/>
          <ac:spMkLst>
            <pc:docMk/>
            <pc:sldMk cId="2475528943" sldId="359"/>
            <ac:spMk id="2" creationId="{611AA41C-F6B9-4056-B471-89D8C68DF87E}"/>
          </ac:spMkLst>
        </pc:spChg>
        <pc:graphicFrameChg chg="add mod modGraphic">
          <ac:chgData name="Jessica Bradburn" userId="S::jessica.bradburn@civitasacademy.co.uk::27a5e87a-ebec-4cd1-9a21-39b519a2ad19" providerId="AD" clId="Web-{402F9167-9D0A-47EE-A3C4-2274C6E80394}" dt="2020-07-14T11:20:27.654" v="781"/>
          <ac:graphicFrameMkLst>
            <pc:docMk/>
            <pc:sldMk cId="2475528943" sldId="359"/>
            <ac:graphicFrameMk id="4" creationId="{6DE1E1D4-1E11-4127-BE84-5A3217C258D1}"/>
          </ac:graphicFrameMkLst>
        </pc:graphicFrameChg>
      </pc:sldChg>
      <pc:sldChg chg="del">
        <pc:chgData name="Jessica Bradburn" userId="S::jessica.bradburn@civitasacademy.co.uk::27a5e87a-ebec-4cd1-9a21-39b519a2ad19" providerId="AD" clId="Web-{402F9167-9D0A-47EE-A3C4-2274C6E80394}" dt="2020-07-14T11:26:52.475" v="1154"/>
        <pc:sldMkLst>
          <pc:docMk/>
          <pc:sldMk cId="2558104262" sldId="361"/>
        </pc:sldMkLst>
      </pc:sldChg>
      <pc:sldChg chg="addSp delSp modSp">
        <pc:chgData name="Jessica Bradburn" userId="S::jessica.bradburn@civitasacademy.co.uk::27a5e87a-ebec-4cd1-9a21-39b519a2ad19" providerId="AD" clId="Web-{402F9167-9D0A-47EE-A3C4-2274C6E80394}" dt="2020-07-14T11:13:02.004" v="422" actId="20577"/>
        <pc:sldMkLst>
          <pc:docMk/>
          <pc:sldMk cId="1957464189" sldId="362"/>
        </pc:sldMkLst>
        <pc:spChg chg="mod">
          <ac:chgData name="Jessica Bradburn" userId="S::jessica.bradburn@civitasacademy.co.uk::27a5e87a-ebec-4cd1-9a21-39b519a2ad19" providerId="AD" clId="Web-{402F9167-9D0A-47EE-A3C4-2274C6E80394}" dt="2020-07-14T11:11:13.283" v="278"/>
          <ac:spMkLst>
            <pc:docMk/>
            <pc:sldMk cId="1957464189" sldId="362"/>
            <ac:spMk id="2" creationId="{00000000-0000-0000-0000-000000000000}"/>
          </ac:spMkLst>
        </pc:spChg>
        <pc:spChg chg="mod ord">
          <ac:chgData name="Jessica Bradburn" userId="S::jessica.bradburn@civitasacademy.co.uk::27a5e87a-ebec-4cd1-9a21-39b519a2ad19" providerId="AD" clId="Web-{402F9167-9D0A-47EE-A3C4-2274C6E80394}" dt="2020-07-14T11:13:02.004" v="422" actId="20577"/>
          <ac:spMkLst>
            <pc:docMk/>
            <pc:sldMk cId="1957464189" sldId="362"/>
            <ac:spMk id="3" creationId="{00000000-0000-0000-0000-000000000000}"/>
          </ac:spMkLst>
        </pc:spChg>
        <pc:spChg chg="del">
          <ac:chgData name="Jessica Bradburn" userId="S::jessica.bradburn@civitasacademy.co.uk::27a5e87a-ebec-4cd1-9a21-39b519a2ad19" providerId="AD" clId="Web-{402F9167-9D0A-47EE-A3C4-2274C6E80394}" dt="2020-07-14T11:10:58.299" v="276"/>
          <ac:spMkLst>
            <pc:docMk/>
            <pc:sldMk cId="1957464189" sldId="362"/>
            <ac:spMk id="26" creationId="{3F088236-D655-4F88-B238-E16762358025}"/>
          </ac:spMkLst>
        </pc:spChg>
        <pc:spChg chg="del">
          <ac:chgData name="Jessica Bradburn" userId="S::jessica.bradburn@civitasacademy.co.uk::27a5e87a-ebec-4cd1-9a21-39b519a2ad19" providerId="AD" clId="Web-{402F9167-9D0A-47EE-A3C4-2274C6E80394}" dt="2020-07-14T11:10:58.299" v="276"/>
          <ac:spMkLst>
            <pc:docMk/>
            <pc:sldMk cId="1957464189" sldId="362"/>
            <ac:spMk id="28" creationId="{3DAC0C92-199E-475C-9390-119A9B027276}"/>
          </ac:spMkLst>
        </pc:spChg>
        <pc:spChg chg="del">
          <ac:chgData name="Jessica Bradburn" userId="S::jessica.bradburn@civitasacademy.co.uk::27a5e87a-ebec-4cd1-9a21-39b519a2ad19" providerId="AD" clId="Web-{402F9167-9D0A-47EE-A3C4-2274C6E80394}" dt="2020-07-14T11:10:58.299" v="276"/>
          <ac:spMkLst>
            <pc:docMk/>
            <pc:sldMk cId="1957464189" sldId="362"/>
            <ac:spMk id="30" creationId="{C4CFB339-0ED8-4FE2-9EF1-6D1375B8499B}"/>
          </ac:spMkLst>
        </pc:spChg>
        <pc:spChg chg="del">
          <ac:chgData name="Jessica Bradburn" userId="S::jessica.bradburn@civitasacademy.co.uk::27a5e87a-ebec-4cd1-9a21-39b519a2ad19" providerId="AD" clId="Web-{402F9167-9D0A-47EE-A3C4-2274C6E80394}" dt="2020-07-14T11:10:58.299" v="276"/>
          <ac:spMkLst>
            <pc:docMk/>
            <pc:sldMk cId="1957464189" sldId="362"/>
            <ac:spMk id="32" creationId="{31896C80-2069-4431-9C19-83B913734490}"/>
          </ac:spMkLst>
        </pc:spChg>
        <pc:spChg chg="del">
          <ac:chgData name="Jessica Bradburn" userId="S::jessica.bradburn@civitasacademy.co.uk::27a5e87a-ebec-4cd1-9a21-39b519a2ad19" providerId="AD" clId="Web-{402F9167-9D0A-47EE-A3C4-2274C6E80394}" dt="2020-07-14T11:10:58.299" v="276"/>
          <ac:spMkLst>
            <pc:docMk/>
            <pc:sldMk cId="1957464189" sldId="362"/>
            <ac:spMk id="34" creationId="{BF120A21-0841-4823-B0C4-28AEBCEF9B78}"/>
          </ac:spMkLst>
        </pc:spChg>
        <pc:spChg chg="del">
          <ac:chgData name="Jessica Bradburn" userId="S::jessica.bradburn@civitasacademy.co.uk::27a5e87a-ebec-4cd1-9a21-39b519a2ad19" providerId="AD" clId="Web-{402F9167-9D0A-47EE-A3C4-2274C6E80394}" dt="2020-07-14T11:10:58.299" v="276"/>
          <ac:spMkLst>
            <pc:docMk/>
            <pc:sldMk cId="1957464189" sldId="362"/>
            <ac:spMk id="36" creationId="{DBB05BAE-BBD3-4289-899F-A6851503C6B0}"/>
          </ac:spMkLst>
        </pc:spChg>
        <pc:spChg chg="del">
          <ac:chgData name="Jessica Bradburn" userId="S::jessica.bradburn@civitasacademy.co.uk::27a5e87a-ebec-4cd1-9a21-39b519a2ad19" providerId="AD" clId="Web-{402F9167-9D0A-47EE-A3C4-2274C6E80394}" dt="2020-07-14T11:10:58.299" v="276"/>
          <ac:spMkLst>
            <pc:docMk/>
            <pc:sldMk cId="1957464189" sldId="362"/>
            <ac:spMk id="38" creationId="{9874D11C-36F5-4BBE-A490-019A54E953B0}"/>
          </ac:spMkLst>
        </pc:spChg>
        <pc:spChg chg="add del">
          <ac:chgData name="Jessica Bradburn" userId="S::jessica.bradburn@civitasacademy.co.uk::27a5e87a-ebec-4cd1-9a21-39b519a2ad19" providerId="AD" clId="Web-{402F9167-9D0A-47EE-A3C4-2274C6E80394}" dt="2020-07-14T11:11:13.283" v="278"/>
          <ac:spMkLst>
            <pc:docMk/>
            <pc:sldMk cId="1957464189" sldId="362"/>
            <ac:spMk id="55" creationId="{9F4444CE-BC8D-4D61-B303-4C05614E62AB}"/>
          </ac:spMkLst>
        </pc:spChg>
        <pc:spChg chg="add del">
          <ac:chgData name="Jessica Bradburn" userId="S::jessica.bradburn@civitasacademy.co.uk::27a5e87a-ebec-4cd1-9a21-39b519a2ad19" providerId="AD" clId="Web-{402F9167-9D0A-47EE-A3C4-2274C6E80394}" dt="2020-07-14T11:11:13.283" v="278"/>
          <ac:spMkLst>
            <pc:docMk/>
            <pc:sldMk cId="1957464189" sldId="362"/>
            <ac:spMk id="57" creationId="{62423CA5-E2E1-4789-B759-9906C1C94063}"/>
          </ac:spMkLst>
        </pc:spChg>
        <pc:spChg chg="add del">
          <ac:chgData name="Jessica Bradburn" userId="S::jessica.bradburn@civitasacademy.co.uk::27a5e87a-ebec-4cd1-9a21-39b519a2ad19" providerId="AD" clId="Web-{402F9167-9D0A-47EE-A3C4-2274C6E80394}" dt="2020-07-14T11:11:13.283" v="278"/>
          <ac:spMkLst>
            <pc:docMk/>
            <pc:sldMk cId="1957464189" sldId="362"/>
            <ac:spMk id="59" creationId="{73772B81-181F-48B7-8826-4D9686D15DF5}"/>
          </ac:spMkLst>
        </pc:spChg>
        <pc:spChg chg="add del">
          <ac:chgData name="Jessica Bradburn" userId="S::jessica.bradburn@civitasacademy.co.uk::27a5e87a-ebec-4cd1-9a21-39b519a2ad19" providerId="AD" clId="Web-{402F9167-9D0A-47EE-A3C4-2274C6E80394}" dt="2020-07-14T11:11:13.283" v="278"/>
          <ac:spMkLst>
            <pc:docMk/>
            <pc:sldMk cId="1957464189" sldId="362"/>
            <ac:spMk id="61" creationId="{B2205F6E-03C6-4E92-877C-E2482F6599AA}"/>
          </ac:spMkLst>
        </pc:spChg>
        <pc:spChg chg="add">
          <ac:chgData name="Jessica Bradburn" userId="S::jessica.bradburn@civitasacademy.co.uk::27a5e87a-ebec-4cd1-9a21-39b519a2ad19" providerId="AD" clId="Web-{402F9167-9D0A-47EE-A3C4-2274C6E80394}" dt="2020-07-14T11:11:13.283" v="278"/>
          <ac:spMkLst>
            <pc:docMk/>
            <pc:sldMk cId="1957464189" sldId="362"/>
            <ac:spMk id="78" creationId="{A65AC7D1-EAA9-48F5-B509-60A7F50BF703}"/>
          </ac:spMkLst>
        </pc:spChg>
        <pc:spChg chg="add">
          <ac:chgData name="Jessica Bradburn" userId="S::jessica.bradburn@civitasacademy.co.uk::27a5e87a-ebec-4cd1-9a21-39b519a2ad19" providerId="AD" clId="Web-{402F9167-9D0A-47EE-A3C4-2274C6E80394}" dt="2020-07-14T11:11:13.283" v="278"/>
          <ac:spMkLst>
            <pc:docMk/>
            <pc:sldMk cId="1957464189" sldId="362"/>
            <ac:spMk id="80" creationId="{D6320AF9-619A-4175-865B-5663E1AEF4C5}"/>
          </ac:spMkLst>
        </pc:spChg>
        <pc:spChg chg="add">
          <ac:chgData name="Jessica Bradburn" userId="S::jessica.bradburn@civitasacademy.co.uk::27a5e87a-ebec-4cd1-9a21-39b519a2ad19" providerId="AD" clId="Web-{402F9167-9D0A-47EE-A3C4-2274C6E80394}" dt="2020-07-14T11:11:13.283" v="278"/>
          <ac:spMkLst>
            <pc:docMk/>
            <pc:sldMk cId="1957464189" sldId="362"/>
            <ac:spMk id="86" creationId="{7E018740-5C2B-4A41-AC1A-7E68D1EC1954}"/>
          </ac:spMkLst>
        </pc:spChg>
        <pc:spChg chg="add">
          <ac:chgData name="Jessica Bradburn" userId="S::jessica.bradburn@civitasacademy.co.uk::27a5e87a-ebec-4cd1-9a21-39b519a2ad19" providerId="AD" clId="Web-{402F9167-9D0A-47EE-A3C4-2274C6E80394}" dt="2020-07-14T11:11:13.283" v="278"/>
          <ac:spMkLst>
            <pc:docMk/>
            <pc:sldMk cId="1957464189" sldId="362"/>
            <ac:spMk id="88" creationId="{166F75A4-C475-4941-8EE2-B80A06A2C1BB}"/>
          </ac:spMkLst>
        </pc:spChg>
        <pc:spChg chg="add">
          <ac:chgData name="Jessica Bradburn" userId="S::jessica.bradburn@civitasacademy.co.uk::27a5e87a-ebec-4cd1-9a21-39b519a2ad19" providerId="AD" clId="Web-{402F9167-9D0A-47EE-A3C4-2274C6E80394}" dt="2020-07-14T11:11:13.283" v="278"/>
          <ac:spMkLst>
            <pc:docMk/>
            <pc:sldMk cId="1957464189" sldId="362"/>
            <ac:spMk id="90" creationId="{A032553A-72E8-4B0D-8405-FF9771C9AF05}"/>
          </ac:spMkLst>
        </pc:spChg>
        <pc:spChg chg="add">
          <ac:chgData name="Jessica Bradburn" userId="S::jessica.bradburn@civitasacademy.co.uk::27a5e87a-ebec-4cd1-9a21-39b519a2ad19" providerId="AD" clId="Web-{402F9167-9D0A-47EE-A3C4-2274C6E80394}" dt="2020-07-14T11:11:13.283" v="278"/>
          <ac:spMkLst>
            <pc:docMk/>
            <pc:sldMk cId="1957464189" sldId="362"/>
            <ac:spMk id="92" creationId="{765800AC-C3B9-498E-87BC-29FAE4C76B21}"/>
          </ac:spMkLst>
        </pc:spChg>
        <pc:spChg chg="add">
          <ac:chgData name="Jessica Bradburn" userId="S::jessica.bradburn@civitasacademy.co.uk::27a5e87a-ebec-4cd1-9a21-39b519a2ad19" providerId="AD" clId="Web-{402F9167-9D0A-47EE-A3C4-2274C6E80394}" dt="2020-07-14T11:11:13.283" v="278"/>
          <ac:spMkLst>
            <pc:docMk/>
            <pc:sldMk cId="1957464189" sldId="362"/>
            <ac:spMk id="94" creationId="{1F9D6ACB-2FF4-49F9-978A-E0D5327FC635}"/>
          </ac:spMkLst>
        </pc:spChg>
        <pc:spChg chg="add">
          <ac:chgData name="Jessica Bradburn" userId="S::jessica.bradburn@civitasacademy.co.uk::27a5e87a-ebec-4cd1-9a21-39b519a2ad19" providerId="AD" clId="Web-{402F9167-9D0A-47EE-A3C4-2274C6E80394}" dt="2020-07-14T11:11:13.283" v="278"/>
          <ac:spMkLst>
            <pc:docMk/>
            <pc:sldMk cId="1957464189" sldId="362"/>
            <ac:spMk id="96" creationId="{A5EC319D-0FEA-4B95-A3EA-01E35672C95B}"/>
          </ac:spMkLst>
        </pc:spChg>
        <pc:grpChg chg="del">
          <ac:chgData name="Jessica Bradburn" userId="S::jessica.bradburn@civitasacademy.co.uk::27a5e87a-ebec-4cd1-9a21-39b519a2ad19" providerId="AD" clId="Web-{402F9167-9D0A-47EE-A3C4-2274C6E80394}" dt="2020-07-14T11:10:58.299" v="276"/>
          <ac:grpSpMkLst>
            <pc:docMk/>
            <pc:sldMk cId="1957464189" sldId="362"/>
            <ac:grpSpMk id="10" creationId="{10BE40E3-5550-4CDD-B4FD-387C33EBF157}"/>
          </ac:grpSpMkLst>
        </pc:grpChg>
        <pc:grpChg chg="add del">
          <ac:chgData name="Jessica Bradburn" userId="S::jessica.bradburn@civitasacademy.co.uk::27a5e87a-ebec-4cd1-9a21-39b519a2ad19" providerId="AD" clId="Web-{402F9167-9D0A-47EE-A3C4-2274C6E80394}" dt="2020-07-14T11:11:13.283" v="278"/>
          <ac:grpSpMkLst>
            <pc:docMk/>
            <pc:sldMk cId="1957464189" sldId="362"/>
            <ac:grpSpMk id="43" creationId="{1F2B4773-3207-44CC-B7AC-892B70498211}"/>
          </ac:grpSpMkLst>
        </pc:grpChg>
        <pc:grpChg chg="add">
          <ac:chgData name="Jessica Bradburn" userId="S::jessica.bradburn@civitasacademy.co.uk::27a5e87a-ebec-4cd1-9a21-39b519a2ad19" providerId="AD" clId="Web-{402F9167-9D0A-47EE-A3C4-2274C6E80394}" dt="2020-07-14T11:11:13.283" v="278"/>
          <ac:grpSpMkLst>
            <pc:docMk/>
            <pc:sldMk cId="1957464189" sldId="362"/>
            <ac:grpSpMk id="66" creationId="{1F2B4773-3207-44CC-B7AC-892B70498211}"/>
          </ac:grpSpMkLst>
        </pc:grpChg>
        <pc:picChg chg="add mod">
          <ac:chgData name="Jessica Bradburn" userId="S::jessica.bradburn@civitasacademy.co.uk::27a5e87a-ebec-4cd1-9a21-39b519a2ad19" providerId="AD" clId="Web-{402F9167-9D0A-47EE-A3C4-2274C6E80394}" dt="2020-07-14T11:11:13.283" v="278"/>
          <ac:picMkLst>
            <pc:docMk/>
            <pc:sldMk cId="1957464189" sldId="362"/>
            <ac:picMk id="4" creationId="{30A8C0D6-67FC-48BF-ACAD-4FC3BA4D7FD3}"/>
          </ac:picMkLst>
        </pc:picChg>
        <pc:picChg chg="del">
          <ac:chgData name="Jessica Bradburn" userId="S::jessica.bradburn@civitasacademy.co.uk::27a5e87a-ebec-4cd1-9a21-39b519a2ad19" providerId="AD" clId="Web-{402F9167-9D0A-47EE-A3C4-2274C6E80394}" dt="2020-07-14T11:10:16.345" v="274"/>
          <ac:picMkLst>
            <pc:docMk/>
            <pc:sldMk cId="1957464189" sldId="362"/>
            <ac:picMk id="5" creationId="{A844AC74-68CD-4E0E-A08F-E35C0B294C15}"/>
          </ac:picMkLst>
        </pc:picChg>
        <pc:cxnChg chg="del">
          <ac:chgData name="Jessica Bradburn" userId="S::jessica.bradburn@civitasacademy.co.uk::27a5e87a-ebec-4cd1-9a21-39b519a2ad19" providerId="AD" clId="Web-{402F9167-9D0A-47EE-A3C4-2274C6E80394}" dt="2020-07-14T11:10:58.299" v="276"/>
          <ac:cxnSpMkLst>
            <pc:docMk/>
            <pc:sldMk cId="1957464189" sldId="362"/>
            <ac:cxnSpMk id="22" creationId="{64FA5DFF-7FE6-4855-84E6-DFA78EE978BD}"/>
          </ac:cxnSpMkLst>
        </pc:cxnChg>
        <pc:cxnChg chg="del">
          <ac:chgData name="Jessica Bradburn" userId="S::jessica.bradburn@civitasacademy.co.uk::27a5e87a-ebec-4cd1-9a21-39b519a2ad19" providerId="AD" clId="Web-{402F9167-9D0A-47EE-A3C4-2274C6E80394}" dt="2020-07-14T11:10:58.299" v="276"/>
          <ac:cxnSpMkLst>
            <pc:docMk/>
            <pc:sldMk cId="1957464189" sldId="362"/>
            <ac:cxnSpMk id="24" creationId="{2AFD8CBA-54A3-4363-991B-B9C631BBFA74}"/>
          </ac:cxnSpMkLst>
        </pc:cxnChg>
        <pc:cxnChg chg="add">
          <ac:chgData name="Jessica Bradburn" userId="S::jessica.bradburn@civitasacademy.co.uk::27a5e87a-ebec-4cd1-9a21-39b519a2ad19" providerId="AD" clId="Web-{402F9167-9D0A-47EE-A3C4-2274C6E80394}" dt="2020-07-14T11:11:13.283" v="278"/>
          <ac:cxnSpMkLst>
            <pc:docMk/>
            <pc:sldMk cId="1957464189" sldId="362"/>
            <ac:cxnSpMk id="82" creationId="{063B6EC6-D752-4EE7-908B-F8F19E8C7FEA}"/>
          </ac:cxnSpMkLst>
        </pc:cxnChg>
        <pc:cxnChg chg="add">
          <ac:chgData name="Jessica Bradburn" userId="S::jessica.bradburn@civitasacademy.co.uk::27a5e87a-ebec-4cd1-9a21-39b519a2ad19" providerId="AD" clId="Web-{402F9167-9D0A-47EE-A3C4-2274C6E80394}" dt="2020-07-14T11:11:13.283" v="278"/>
          <ac:cxnSpMkLst>
            <pc:docMk/>
            <pc:sldMk cId="1957464189" sldId="362"/>
            <ac:cxnSpMk id="84" creationId="{EFECD4E8-AD3E-4228-82A2-9461958EA94D}"/>
          </ac:cxnSpMkLst>
        </pc:cxnChg>
      </pc:sldChg>
      <pc:sldChg chg="modSp">
        <pc:chgData name="Jessica Bradburn" userId="S::jessica.bradburn@civitasacademy.co.uk::27a5e87a-ebec-4cd1-9a21-39b519a2ad19" providerId="AD" clId="Web-{402F9167-9D0A-47EE-A3C4-2274C6E80394}" dt="2020-07-14T11:02:12.163" v="15" actId="20577"/>
        <pc:sldMkLst>
          <pc:docMk/>
          <pc:sldMk cId="2545470142" sldId="366"/>
        </pc:sldMkLst>
        <pc:spChg chg="mod">
          <ac:chgData name="Jessica Bradburn" userId="S::jessica.bradburn@civitasacademy.co.uk::27a5e87a-ebec-4cd1-9a21-39b519a2ad19" providerId="AD" clId="Web-{402F9167-9D0A-47EE-A3C4-2274C6E80394}" dt="2020-07-14T11:02:12.163" v="15" actId="20577"/>
          <ac:spMkLst>
            <pc:docMk/>
            <pc:sldMk cId="2545470142" sldId="366"/>
            <ac:spMk id="5" creationId="{2C8F5D28-BF4E-4CA4-A557-E8025053E61F}"/>
          </ac:spMkLst>
        </pc:spChg>
      </pc:sldChg>
      <pc:sldChg chg="addSp modSp mod setBg">
        <pc:chgData name="Jessica Bradburn" userId="S::jessica.bradburn@civitasacademy.co.uk::27a5e87a-ebec-4cd1-9a21-39b519a2ad19" providerId="AD" clId="Web-{402F9167-9D0A-47EE-A3C4-2274C6E80394}" dt="2020-07-14T11:29:43.838" v="1224" actId="20577"/>
        <pc:sldMkLst>
          <pc:docMk/>
          <pc:sldMk cId="2178376756" sldId="368"/>
        </pc:sldMkLst>
        <pc:spChg chg="mod">
          <ac:chgData name="Jessica Bradburn" userId="S::jessica.bradburn@civitasacademy.co.uk::27a5e87a-ebec-4cd1-9a21-39b519a2ad19" providerId="AD" clId="Web-{402F9167-9D0A-47EE-A3C4-2274C6E80394}" dt="2020-07-14T11:08:00.451" v="198"/>
          <ac:spMkLst>
            <pc:docMk/>
            <pc:sldMk cId="2178376756" sldId="368"/>
            <ac:spMk id="2" creationId="{1588D717-1511-44EF-9866-34A48F389033}"/>
          </ac:spMkLst>
        </pc:spChg>
        <pc:spChg chg="mod">
          <ac:chgData name="Jessica Bradburn" userId="S::jessica.bradburn@civitasacademy.co.uk::27a5e87a-ebec-4cd1-9a21-39b519a2ad19" providerId="AD" clId="Web-{402F9167-9D0A-47EE-A3C4-2274C6E80394}" dt="2020-07-14T11:29:43.838" v="1224" actId="20577"/>
          <ac:spMkLst>
            <pc:docMk/>
            <pc:sldMk cId="2178376756" sldId="368"/>
            <ac:spMk id="3" creationId="{EB5135B8-CB83-4E88-B52F-1AFB5D5B12A3}"/>
          </ac:spMkLst>
        </pc:spChg>
        <pc:spChg chg="add">
          <ac:chgData name="Jessica Bradburn" userId="S::jessica.bradburn@civitasacademy.co.uk::27a5e87a-ebec-4cd1-9a21-39b519a2ad19" providerId="AD" clId="Web-{402F9167-9D0A-47EE-A3C4-2274C6E80394}" dt="2020-07-14T11:08:00.451" v="198"/>
          <ac:spMkLst>
            <pc:docMk/>
            <pc:sldMk cId="2178376756" sldId="368"/>
            <ac:spMk id="25" creationId="{3F088236-D655-4F88-B238-E16762358025}"/>
          </ac:spMkLst>
        </pc:spChg>
        <pc:spChg chg="add">
          <ac:chgData name="Jessica Bradburn" userId="S::jessica.bradburn@civitasacademy.co.uk::27a5e87a-ebec-4cd1-9a21-39b519a2ad19" providerId="AD" clId="Web-{402F9167-9D0A-47EE-A3C4-2274C6E80394}" dt="2020-07-14T11:08:00.451" v="198"/>
          <ac:spMkLst>
            <pc:docMk/>
            <pc:sldMk cId="2178376756" sldId="368"/>
            <ac:spMk id="27" creationId="{3DAC0C92-199E-475C-9390-119A9B027276}"/>
          </ac:spMkLst>
        </pc:spChg>
        <pc:spChg chg="add">
          <ac:chgData name="Jessica Bradburn" userId="S::jessica.bradburn@civitasacademy.co.uk::27a5e87a-ebec-4cd1-9a21-39b519a2ad19" providerId="AD" clId="Web-{402F9167-9D0A-47EE-A3C4-2274C6E80394}" dt="2020-07-14T11:08:00.451" v="198"/>
          <ac:spMkLst>
            <pc:docMk/>
            <pc:sldMk cId="2178376756" sldId="368"/>
            <ac:spMk id="29" creationId="{C4CFB339-0ED8-4FE2-9EF1-6D1375B8499B}"/>
          </ac:spMkLst>
        </pc:spChg>
        <pc:spChg chg="add">
          <ac:chgData name="Jessica Bradburn" userId="S::jessica.bradburn@civitasacademy.co.uk::27a5e87a-ebec-4cd1-9a21-39b519a2ad19" providerId="AD" clId="Web-{402F9167-9D0A-47EE-A3C4-2274C6E80394}" dt="2020-07-14T11:08:00.451" v="198"/>
          <ac:spMkLst>
            <pc:docMk/>
            <pc:sldMk cId="2178376756" sldId="368"/>
            <ac:spMk id="31" creationId="{31896C80-2069-4431-9C19-83B913734490}"/>
          </ac:spMkLst>
        </pc:spChg>
        <pc:spChg chg="add">
          <ac:chgData name="Jessica Bradburn" userId="S::jessica.bradburn@civitasacademy.co.uk::27a5e87a-ebec-4cd1-9a21-39b519a2ad19" providerId="AD" clId="Web-{402F9167-9D0A-47EE-A3C4-2274C6E80394}" dt="2020-07-14T11:08:00.451" v="198"/>
          <ac:spMkLst>
            <pc:docMk/>
            <pc:sldMk cId="2178376756" sldId="368"/>
            <ac:spMk id="33" creationId="{BF120A21-0841-4823-B0C4-28AEBCEF9B78}"/>
          </ac:spMkLst>
        </pc:spChg>
        <pc:spChg chg="add">
          <ac:chgData name="Jessica Bradburn" userId="S::jessica.bradburn@civitasacademy.co.uk::27a5e87a-ebec-4cd1-9a21-39b519a2ad19" providerId="AD" clId="Web-{402F9167-9D0A-47EE-A3C4-2274C6E80394}" dt="2020-07-14T11:08:00.451" v="198"/>
          <ac:spMkLst>
            <pc:docMk/>
            <pc:sldMk cId="2178376756" sldId="368"/>
            <ac:spMk id="35" creationId="{DBB05BAE-BBD3-4289-899F-A6851503C6B0}"/>
          </ac:spMkLst>
        </pc:spChg>
        <pc:spChg chg="add">
          <ac:chgData name="Jessica Bradburn" userId="S::jessica.bradburn@civitasacademy.co.uk::27a5e87a-ebec-4cd1-9a21-39b519a2ad19" providerId="AD" clId="Web-{402F9167-9D0A-47EE-A3C4-2274C6E80394}" dt="2020-07-14T11:08:00.451" v="198"/>
          <ac:spMkLst>
            <pc:docMk/>
            <pc:sldMk cId="2178376756" sldId="368"/>
            <ac:spMk id="37" creationId="{9874D11C-36F5-4BBE-A490-019A54E953B0}"/>
          </ac:spMkLst>
        </pc:spChg>
        <pc:grpChg chg="add">
          <ac:chgData name="Jessica Bradburn" userId="S::jessica.bradburn@civitasacademy.co.uk::27a5e87a-ebec-4cd1-9a21-39b519a2ad19" providerId="AD" clId="Web-{402F9167-9D0A-47EE-A3C4-2274C6E80394}" dt="2020-07-14T11:08:00.451" v="198"/>
          <ac:grpSpMkLst>
            <pc:docMk/>
            <pc:sldMk cId="2178376756" sldId="368"/>
            <ac:grpSpMk id="9" creationId="{10BE40E3-5550-4CDD-B4FD-387C33EBF157}"/>
          </ac:grpSpMkLst>
        </pc:grpChg>
        <pc:picChg chg="add">
          <ac:chgData name="Jessica Bradburn" userId="S::jessica.bradburn@civitasacademy.co.uk::27a5e87a-ebec-4cd1-9a21-39b519a2ad19" providerId="AD" clId="Web-{402F9167-9D0A-47EE-A3C4-2274C6E80394}" dt="2020-07-14T11:08:00.451" v="198"/>
          <ac:picMkLst>
            <pc:docMk/>
            <pc:sldMk cId="2178376756" sldId="368"/>
            <ac:picMk id="5" creationId="{0D4F9C5C-7851-47E7-B1F8-F23837DC9277}"/>
          </ac:picMkLst>
        </pc:picChg>
        <pc:cxnChg chg="add">
          <ac:chgData name="Jessica Bradburn" userId="S::jessica.bradburn@civitasacademy.co.uk::27a5e87a-ebec-4cd1-9a21-39b519a2ad19" providerId="AD" clId="Web-{402F9167-9D0A-47EE-A3C4-2274C6E80394}" dt="2020-07-14T11:08:00.451" v="198"/>
          <ac:cxnSpMkLst>
            <pc:docMk/>
            <pc:sldMk cId="2178376756" sldId="368"/>
            <ac:cxnSpMk id="21" creationId="{64FA5DFF-7FE6-4855-84E6-DFA78EE978BD}"/>
          </ac:cxnSpMkLst>
        </pc:cxnChg>
        <pc:cxnChg chg="add">
          <ac:chgData name="Jessica Bradburn" userId="S::jessica.bradburn@civitasacademy.co.uk::27a5e87a-ebec-4cd1-9a21-39b519a2ad19" providerId="AD" clId="Web-{402F9167-9D0A-47EE-A3C4-2274C6E80394}" dt="2020-07-14T11:08:00.451" v="198"/>
          <ac:cxnSpMkLst>
            <pc:docMk/>
            <pc:sldMk cId="2178376756" sldId="368"/>
            <ac:cxnSpMk id="23" creationId="{2AFD8CBA-54A3-4363-991B-B9C631BBFA74}"/>
          </ac:cxnSpMkLst>
        </pc:cxnChg>
      </pc:sldChg>
    </pc:docChg>
  </pc:docChgLst>
  <pc:docChgLst>
    <pc:chgData name="Eleanor Boman" userId="S::eleanor.boman@civitasacademy.co.uk::46866f32-1514-453d-889e-86868a5bc24e" providerId="AD" clId="Web-{E9622CFB-4F4F-4548-A4FC-F61E15447701}"/>
    <pc:docChg chg="modSld">
      <pc:chgData name="Eleanor Boman" userId="S::eleanor.boman@civitasacademy.co.uk::46866f32-1514-453d-889e-86868a5bc24e" providerId="AD" clId="Web-{E9622CFB-4F4F-4548-A4FC-F61E15447701}" dt="2021-09-01T13:15:17.152" v="2" actId="20577"/>
      <pc:docMkLst>
        <pc:docMk/>
      </pc:docMkLst>
      <pc:sldChg chg="modSp">
        <pc:chgData name="Eleanor Boman" userId="S::eleanor.boman@civitasacademy.co.uk::46866f32-1514-453d-889e-86868a5bc24e" providerId="AD" clId="Web-{E9622CFB-4F4F-4548-A4FC-F61E15447701}" dt="2021-09-01T13:15:17.152" v="2" actId="20577"/>
        <pc:sldMkLst>
          <pc:docMk/>
          <pc:sldMk cId="1283502637" sldId="363"/>
        </pc:sldMkLst>
        <pc:spChg chg="mod">
          <ac:chgData name="Eleanor Boman" userId="S::eleanor.boman@civitasacademy.co.uk::46866f32-1514-453d-889e-86868a5bc24e" providerId="AD" clId="Web-{E9622CFB-4F4F-4548-A4FC-F61E15447701}" dt="2021-09-01T13:15:17.152" v="2" actId="20577"/>
          <ac:spMkLst>
            <pc:docMk/>
            <pc:sldMk cId="1283502637" sldId="363"/>
            <ac:spMk id="4" creationId="{B7D134D5-FA41-4DB3-BD9A-58FDA7D34FB2}"/>
          </ac:spMkLst>
        </pc:spChg>
      </pc:sldChg>
    </pc:docChg>
  </pc:docChgLst>
  <pc:docChgLst>
    <pc:chgData name="Celia Frain" userId="S::celia.frain@civitasacademy.co.uk::40068a3f-32bd-4e45-9e7e-e8f149641105" providerId="AD" clId="Web-{1E1B50B0-69F0-4BC8-A83A-C3A697CA84AA}"/>
    <pc:docChg chg="modSld">
      <pc:chgData name="Celia Frain" userId="S::celia.frain@civitasacademy.co.uk::40068a3f-32bd-4e45-9e7e-e8f149641105" providerId="AD" clId="Web-{1E1B50B0-69F0-4BC8-A83A-C3A697CA84AA}" dt="2020-06-05T14:22:01.023" v="12" actId="1076"/>
      <pc:docMkLst>
        <pc:docMk/>
      </pc:docMkLst>
      <pc:sldChg chg="addSp delSp modSp">
        <pc:chgData name="Celia Frain" userId="S::celia.frain@civitasacademy.co.uk::40068a3f-32bd-4e45-9e7e-e8f149641105" providerId="AD" clId="Web-{1E1B50B0-69F0-4BC8-A83A-C3A697CA84AA}" dt="2020-06-05T14:22:01.023" v="12" actId="1076"/>
        <pc:sldMkLst>
          <pc:docMk/>
          <pc:sldMk cId="1390934267" sldId="342"/>
        </pc:sldMkLst>
        <pc:picChg chg="del">
          <ac:chgData name="Celia Frain" userId="S::celia.frain@civitasacademy.co.uk::40068a3f-32bd-4e45-9e7e-e8f149641105" providerId="AD" clId="Web-{1E1B50B0-69F0-4BC8-A83A-C3A697CA84AA}" dt="2020-06-05T14:21:47.398" v="1"/>
          <ac:picMkLst>
            <pc:docMk/>
            <pc:sldMk cId="1390934267" sldId="342"/>
            <ac:picMk id="5" creationId="{5BD7DD1A-253C-45A3-9648-260AC90E2992}"/>
          </ac:picMkLst>
        </pc:picChg>
        <pc:picChg chg="del">
          <ac:chgData name="Celia Frain" userId="S::celia.frain@civitasacademy.co.uk::40068a3f-32bd-4e45-9e7e-e8f149641105" providerId="AD" clId="Web-{1E1B50B0-69F0-4BC8-A83A-C3A697CA84AA}" dt="2020-06-05T14:21:47.148" v="0"/>
          <ac:picMkLst>
            <pc:docMk/>
            <pc:sldMk cId="1390934267" sldId="342"/>
            <ac:picMk id="7" creationId="{7D5BF2F6-EA31-4EA8-9173-4FFAFFC79B7B}"/>
          </ac:picMkLst>
        </pc:picChg>
        <pc:picChg chg="add mod">
          <ac:chgData name="Celia Frain" userId="S::celia.frain@civitasacademy.co.uk::40068a3f-32bd-4e45-9e7e-e8f149641105" providerId="AD" clId="Web-{1E1B50B0-69F0-4BC8-A83A-C3A697CA84AA}" dt="2020-06-05T14:22:00.320" v="11" actId="1076"/>
          <ac:picMkLst>
            <pc:docMk/>
            <pc:sldMk cId="1390934267" sldId="342"/>
            <ac:picMk id="8" creationId="{FC5DA71E-3EF5-4773-8384-A1730E7EFA13}"/>
          </ac:picMkLst>
        </pc:picChg>
        <pc:picChg chg="add mod">
          <ac:chgData name="Celia Frain" userId="S::celia.frain@civitasacademy.co.uk::40068a3f-32bd-4e45-9e7e-e8f149641105" providerId="AD" clId="Web-{1E1B50B0-69F0-4BC8-A83A-C3A697CA84AA}" dt="2020-06-05T14:22:01.023" v="12" actId="1076"/>
          <ac:picMkLst>
            <pc:docMk/>
            <pc:sldMk cId="1390934267" sldId="342"/>
            <ac:picMk id="9" creationId="{E9286E3D-8440-4929-86C2-B9756323CE90}"/>
          </ac:picMkLst>
        </pc:picChg>
      </pc:sldChg>
    </pc:docChg>
  </pc:docChgLst>
  <pc:docChgLst>
    <pc:chgData name="Jessica Bradburn" userId="S::jessica.bradburn@civitasacademy.co.uk::27a5e87a-ebec-4cd1-9a21-39b519a2ad19" providerId="AD" clId="Web-{6ED38F36-DBC4-446A-9EB1-397E77BF91CB}"/>
    <pc:docChg chg="addSld delSld modSld">
      <pc:chgData name="Jessica Bradburn" userId="S::jessica.bradburn@civitasacademy.co.uk::27a5e87a-ebec-4cd1-9a21-39b519a2ad19" providerId="AD" clId="Web-{6ED38F36-DBC4-446A-9EB1-397E77BF91CB}" dt="2020-06-04T14:44:23.018" v="856" actId="1076"/>
      <pc:docMkLst>
        <pc:docMk/>
      </pc:docMkLst>
      <pc:sldChg chg="modSp">
        <pc:chgData name="Jessica Bradburn" userId="S::jessica.bradburn@civitasacademy.co.uk::27a5e87a-ebec-4cd1-9a21-39b519a2ad19" providerId="AD" clId="Web-{6ED38F36-DBC4-446A-9EB1-397E77BF91CB}" dt="2020-06-04T14:14:57.122" v="102" actId="20577"/>
        <pc:sldMkLst>
          <pc:docMk/>
          <pc:sldMk cId="3652173486" sldId="345"/>
        </pc:sldMkLst>
        <pc:spChg chg="mod">
          <ac:chgData name="Jessica Bradburn" userId="S::jessica.bradburn@civitasacademy.co.uk::27a5e87a-ebec-4cd1-9a21-39b519a2ad19" providerId="AD" clId="Web-{6ED38F36-DBC4-446A-9EB1-397E77BF91CB}" dt="2020-06-04T14:14:57.122" v="102" actId="20577"/>
          <ac:spMkLst>
            <pc:docMk/>
            <pc:sldMk cId="3652173486" sldId="345"/>
            <ac:spMk id="4" creationId="{1D69C9D3-C6FF-40F7-8612-841314D7A4F3}"/>
          </ac:spMkLst>
        </pc:spChg>
      </pc:sldChg>
      <pc:sldChg chg="addSp delSp modSp new del">
        <pc:chgData name="Jessica Bradburn" userId="S::jessica.bradburn@civitasacademy.co.uk::27a5e87a-ebec-4cd1-9a21-39b519a2ad19" providerId="AD" clId="Web-{6ED38F36-DBC4-446A-9EB1-397E77BF91CB}" dt="2020-06-04T14:29:45.305" v="138"/>
        <pc:sldMkLst>
          <pc:docMk/>
          <pc:sldMk cId="2026512491" sldId="360"/>
        </pc:sldMkLst>
        <pc:spChg chg="del mod">
          <ac:chgData name="Jessica Bradburn" userId="S::jessica.bradburn@civitasacademy.co.uk::27a5e87a-ebec-4cd1-9a21-39b519a2ad19" providerId="AD" clId="Web-{6ED38F36-DBC4-446A-9EB1-397E77BF91CB}" dt="2020-06-04T14:26:43.196" v="133"/>
          <ac:spMkLst>
            <pc:docMk/>
            <pc:sldMk cId="2026512491" sldId="360"/>
            <ac:spMk id="2" creationId="{C8C59C47-D1F6-4B31-84C2-77262F36099A}"/>
          </ac:spMkLst>
        </pc:spChg>
        <pc:spChg chg="add del mod">
          <ac:chgData name="Jessica Bradburn" userId="S::jessica.bradburn@civitasacademy.co.uk::27a5e87a-ebec-4cd1-9a21-39b519a2ad19" providerId="AD" clId="Web-{6ED38F36-DBC4-446A-9EB1-397E77BF91CB}" dt="2020-06-04T14:27:06.149" v="137"/>
          <ac:spMkLst>
            <pc:docMk/>
            <pc:sldMk cId="2026512491" sldId="360"/>
            <ac:spMk id="3" creationId="{48BCA9B5-C54F-48A6-8E29-C23EBD6F2E0D}"/>
          </ac:spMkLst>
        </pc:spChg>
      </pc:sldChg>
      <pc:sldChg chg="addSp delSp modSp new mod setBg">
        <pc:chgData name="Jessica Bradburn" userId="S::jessica.bradburn@civitasacademy.co.uk::27a5e87a-ebec-4cd1-9a21-39b519a2ad19" providerId="AD" clId="Web-{6ED38F36-DBC4-446A-9EB1-397E77BF91CB}" dt="2020-06-04T14:44:23.018" v="856" actId="1076"/>
        <pc:sldMkLst>
          <pc:docMk/>
          <pc:sldMk cId="4176647948" sldId="360"/>
        </pc:sldMkLst>
        <pc:spChg chg="mod ord">
          <ac:chgData name="Jessica Bradburn" userId="S::jessica.bradburn@civitasacademy.co.uk::27a5e87a-ebec-4cd1-9a21-39b519a2ad19" providerId="AD" clId="Web-{6ED38F36-DBC4-446A-9EB1-397E77BF91CB}" dt="2020-06-04T14:40:29.692" v="850" actId="20577"/>
          <ac:spMkLst>
            <pc:docMk/>
            <pc:sldMk cId="4176647948" sldId="360"/>
            <ac:spMk id="2" creationId="{599DB80B-AE86-4F09-A148-89882AC09BAD}"/>
          </ac:spMkLst>
        </pc:spChg>
        <pc:spChg chg="add mod">
          <ac:chgData name="Jessica Bradburn" userId="S::jessica.bradburn@civitasacademy.co.uk::27a5e87a-ebec-4cd1-9a21-39b519a2ad19" providerId="AD" clId="Web-{6ED38F36-DBC4-446A-9EB1-397E77BF91CB}" dt="2020-06-04T14:40:48.645" v="852" actId="1076"/>
          <ac:spMkLst>
            <pc:docMk/>
            <pc:sldMk cId="4176647948" sldId="360"/>
            <ac:spMk id="3" creationId="{70C1D687-186B-425C-AAA3-04927FC77CDF}"/>
          </ac:spMkLst>
        </pc:spChg>
        <pc:spChg chg="add">
          <ac:chgData name="Jessica Bradburn" userId="S::jessica.bradburn@civitasacademy.co.uk::27a5e87a-ebec-4cd1-9a21-39b519a2ad19" providerId="AD" clId="Web-{6ED38F36-DBC4-446A-9EB1-397E77BF91CB}" dt="2020-06-04T14:40:04.989" v="845"/>
          <ac:spMkLst>
            <pc:docMk/>
            <pc:sldMk cId="4176647948" sldId="360"/>
            <ac:spMk id="37" creationId="{C52ED567-06B3-4107-9773-BBB6BD78673C}"/>
          </ac:spMkLst>
        </pc:spChg>
        <pc:spChg chg="add">
          <ac:chgData name="Jessica Bradburn" userId="S::jessica.bradburn@civitasacademy.co.uk::27a5e87a-ebec-4cd1-9a21-39b519a2ad19" providerId="AD" clId="Web-{6ED38F36-DBC4-446A-9EB1-397E77BF91CB}" dt="2020-06-04T14:40:04.989" v="845"/>
          <ac:spMkLst>
            <pc:docMk/>
            <pc:sldMk cId="4176647948" sldId="360"/>
            <ac:spMk id="39" creationId="{AF551D8B-3775-4477-88B7-7B7C350D34E4}"/>
          </ac:spMkLst>
        </pc:spChg>
        <pc:spChg chg="add">
          <ac:chgData name="Jessica Bradburn" userId="S::jessica.bradburn@civitasacademy.co.uk::27a5e87a-ebec-4cd1-9a21-39b519a2ad19" providerId="AD" clId="Web-{6ED38F36-DBC4-446A-9EB1-397E77BF91CB}" dt="2020-06-04T14:40:04.989" v="845"/>
          <ac:spMkLst>
            <pc:docMk/>
            <pc:sldMk cId="4176647948" sldId="360"/>
            <ac:spMk id="45" creationId="{BB934D2B-85E2-4375-94EE-B66C16BF7999}"/>
          </ac:spMkLst>
        </pc:spChg>
        <pc:spChg chg="add">
          <ac:chgData name="Jessica Bradburn" userId="S::jessica.bradburn@civitasacademy.co.uk::27a5e87a-ebec-4cd1-9a21-39b519a2ad19" providerId="AD" clId="Web-{6ED38F36-DBC4-446A-9EB1-397E77BF91CB}" dt="2020-06-04T14:40:04.989" v="845"/>
          <ac:spMkLst>
            <pc:docMk/>
            <pc:sldMk cId="4176647948" sldId="360"/>
            <ac:spMk id="47" creationId="{9B445E02-D785-4565-B842-9567BBC09508}"/>
          </ac:spMkLst>
        </pc:spChg>
        <pc:spChg chg="add">
          <ac:chgData name="Jessica Bradburn" userId="S::jessica.bradburn@civitasacademy.co.uk::27a5e87a-ebec-4cd1-9a21-39b519a2ad19" providerId="AD" clId="Web-{6ED38F36-DBC4-446A-9EB1-397E77BF91CB}" dt="2020-06-04T14:40:04.989" v="845"/>
          <ac:spMkLst>
            <pc:docMk/>
            <pc:sldMk cId="4176647948" sldId="360"/>
            <ac:spMk id="49" creationId="{2C153736-D102-4F57-9DE7-615AFC02B0AC}"/>
          </ac:spMkLst>
        </pc:spChg>
        <pc:spChg chg="add">
          <ac:chgData name="Jessica Bradburn" userId="S::jessica.bradburn@civitasacademy.co.uk::27a5e87a-ebec-4cd1-9a21-39b519a2ad19" providerId="AD" clId="Web-{6ED38F36-DBC4-446A-9EB1-397E77BF91CB}" dt="2020-06-04T14:40:04.989" v="845"/>
          <ac:spMkLst>
            <pc:docMk/>
            <pc:sldMk cId="4176647948" sldId="360"/>
            <ac:spMk id="51" creationId="{BA407A52-66F4-4CDE-A726-FF79F3EC342D}"/>
          </ac:spMkLst>
        </pc:spChg>
        <pc:spChg chg="add">
          <ac:chgData name="Jessica Bradburn" userId="S::jessica.bradburn@civitasacademy.co.uk::27a5e87a-ebec-4cd1-9a21-39b519a2ad19" providerId="AD" clId="Web-{6ED38F36-DBC4-446A-9EB1-397E77BF91CB}" dt="2020-06-04T14:40:04.989" v="845"/>
          <ac:spMkLst>
            <pc:docMk/>
            <pc:sldMk cId="4176647948" sldId="360"/>
            <ac:spMk id="53" creationId="{D28FFB34-4FC3-46F5-B900-D3B774FD0BE6}"/>
          </ac:spMkLst>
        </pc:spChg>
        <pc:spChg chg="add">
          <ac:chgData name="Jessica Bradburn" userId="S::jessica.bradburn@civitasacademy.co.uk::27a5e87a-ebec-4cd1-9a21-39b519a2ad19" providerId="AD" clId="Web-{6ED38F36-DBC4-446A-9EB1-397E77BF91CB}" dt="2020-06-04T14:40:04.989" v="845"/>
          <ac:spMkLst>
            <pc:docMk/>
            <pc:sldMk cId="4176647948" sldId="360"/>
            <ac:spMk id="55" creationId="{205F7B13-ACB5-46BE-8070-0431266B183B}"/>
          </ac:spMkLst>
        </pc:spChg>
        <pc:spChg chg="add">
          <ac:chgData name="Jessica Bradburn" userId="S::jessica.bradburn@civitasacademy.co.uk::27a5e87a-ebec-4cd1-9a21-39b519a2ad19" providerId="AD" clId="Web-{6ED38F36-DBC4-446A-9EB1-397E77BF91CB}" dt="2020-06-04T14:40:04.989" v="845"/>
          <ac:spMkLst>
            <pc:docMk/>
            <pc:sldMk cId="4176647948" sldId="360"/>
            <ac:spMk id="57" creationId="{D52A0D23-45DD-4DF4-ADE6-A81F409BB9FB}"/>
          </ac:spMkLst>
        </pc:spChg>
        <pc:grpChg chg="add del">
          <ac:chgData name="Jessica Bradburn" userId="S::jessica.bradburn@civitasacademy.co.uk::27a5e87a-ebec-4cd1-9a21-39b519a2ad19" providerId="AD" clId="Web-{6ED38F36-DBC4-446A-9EB1-397E77BF91CB}" dt="2020-06-04T14:40:04.989" v="845"/>
          <ac:grpSpMkLst>
            <pc:docMk/>
            <pc:sldMk cId="4176647948" sldId="360"/>
            <ac:grpSpMk id="8" creationId="{09EA7EA7-74F5-4EE2-8E3D-1A10308259D7}"/>
          </ac:grpSpMkLst>
        </pc:grpChg>
        <pc:grpChg chg="add">
          <ac:chgData name="Jessica Bradburn" userId="S::jessica.bradburn@civitasacademy.co.uk::27a5e87a-ebec-4cd1-9a21-39b519a2ad19" providerId="AD" clId="Web-{6ED38F36-DBC4-446A-9EB1-397E77BF91CB}" dt="2020-06-04T14:40:04.989" v="845"/>
          <ac:grpSpMkLst>
            <pc:docMk/>
            <pc:sldMk cId="4176647948" sldId="360"/>
            <ac:grpSpMk id="25" creationId="{09EA7EA7-74F5-4EE2-8E3D-1A10308259D7}"/>
          </ac:grpSpMkLst>
        </pc:grpChg>
        <pc:picChg chg="add mod">
          <ac:chgData name="Jessica Bradburn" userId="S::jessica.bradburn@civitasacademy.co.uk::27a5e87a-ebec-4cd1-9a21-39b519a2ad19" providerId="AD" clId="Web-{6ED38F36-DBC4-446A-9EB1-397E77BF91CB}" dt="2020-06-04T14:44:23.018" v="856" actId="1076"/>
          <ac:picMkLst>
            <pc:docMk/>
            <pc:sldMk cId="4176647948" sldId="360"/>
            <ac:picMk id="4" creationId="{EF3BF731-DC95-41B9-8B9A-1F6262023F78}"/>
          </ac:picMkLst>
        </pc:picChg>
        <pc:cxnChg chg="add del">
          <ac:chgData name="Jessica Bradburn" userId="S::jessica.bradburn@civitasacademy.co.uk::27a5e87a-ebec-4cd1-9a21-39b519a2ad19" providerId="AD" clId="Web-{6ED38F36-DBC4-446A-9EB1-397E77BF91CB}" dt="2020-06-04T14:40:04.989" v="845"/>
          <ac:cxnSpMkLst>
            <pc:docMk/>
            <pc:sldMk cId="4176647948" sldId="360"/>
            <ac:cxnSpMk id="20" creationId="{0B5F7E3B-C5F1-40E0-A491-558BAFBC1127}"/>
          </ac:cxnSpMkLst>
        </pc:cxnChg>
        <pc:cxnChg chg="add">
          <ac:chgData name="Jessica Bradburn" userId="S::jessica.bradburn@civitasacademy.co.uk::27a5e87a-ebec-4cd1-9a21-39b519a2ad19" providerId="AD" clId="Web-{6ED38F36-DBC4-446A-9EB1-397E77BF91CB}" dt="2020-06-04T14:40:04.989" v="845"/>
          <ac:cxnSpMkLst>
            <pc:docMk/>
            <pc:sldMk cId="4176647948" sldId="360"/>
            <ac:cxnSpMk id="41" creationId="{1A901C3D-CFAE-460D-BD0E-7D22164D7DFB}"/>
          </ac:cxnSpMkLst>
        </pc:cxnChg>
        <pc:cxnChg chg="add">
          <ac:chgData name="Jessica Bradburn" userId="S::jessica.bradburn@civitasacademy.co.uk::27a5e87a-ebec-4cd1-9a21-39b519a2ad19" providerId="AD" clId="Web-{6ED38F36-DBC4-446A-9EB1-397E77BF91CB}" dt="2020-06-04T14:40:04.989" v="845"/>
          <ac:cxnSpMkLst>
            <pc:docMk/>
            <pc:sldMk cId="4176647948" sldId="360"/>
            <ac:cxnSpMk id="43" creationId="{837C0EA9-1437-4437-9D20-2BBDA1AA9FF8}"/>
          </ac:cxnSpMkLst>
        </pc:cxnChg>
      </pc:sldChg>
    </pc:docChg>
  </pc:docChgLst>
  <pc:docChgLst>
    <pc:chgData name="Sal Ducker" userId="S::sal@reach2.org::ff2d8d37-db36-4407-81a7-7a91ae31d9a6" providerId="AD" clId="Web-{53EF14E4-03F0-4B30-3D2F-96B7135F19E3}"/>
    <pc:docChg chg="modSld">
      <pc:chgData name="Sal Ducker" userId="S::sal@reach2.org::ff2d8d37-db36-4407-81a7-7a91ae31d9a6" providerId="AD" clId="Web-{53EF14E4-03F0-4B30-3D2F-96B7135F19E3}" dt="2020-08-27T11:44:40.624" v="1095" actId="20577"/>
      <pc:docMkLst>
        <pc:docMk/>
      </pc:docMkLst>
      <pc:sldChg chg="addSp modSp">
        <pc:chgData name="Sal Ducker" userId="S::sal@reach2.org::ff2d8d37-db36-4407-81a7-7a91ae31d9a6" providerId="AD" clId="Web-{53EF14E4-03F0-4B30-3D2F-96B7135F19E3}" dt="2020-08-27T11:44:37.749" v="1093" actId="20577"/>
        <pc:sldMkLst>
          <pc:docMk/>
          <pc:sldMk cId="722192177" sldId="335"/>
        </pc:sldMkLst>
        <pc:spChg chg="add mod">
          <ac:chgData name="Sal Ducker" userId="S::sal@reach2.org::ff2d8d37-db36-4407-81a7-7a91ae31d9a6" providerId="AD" clId="Web-{53EF14E4-03F0-4B30-3D2F-96B7135F19E3}" dt="2020-08-27T11:44:37.749" v="1093" actId="20577"/>
          <ac:spMkLst>
            <pc:docMk/>
            <pc:sldMk cId="722192177" sldId="335"/>
            <ac:spMk id="2" creationId="{67D6227E-D266-4B2E-99B5-3C8F2D9DC5BD}"/>
          </ac:spMkLst>
        </pc:spChg>
        <pc:graphicFrameChg chg="mod modGraphic">
          <ac:chgData name="Sal Ducker" userId="S::sal@reach2.org::ff2d8d37-db36-4407-81a7-7a91ae31d9a6" providerId="AD" clId="Web-{53EF14E4-03F0-4B30-3D2F-96B7135F19E3}" dt="2020-08-27T11:43:27.622" v="1090"/>
          <ac:graphicFrameMkLst>
            <pc:docMk/>
            <pc:sldMk cId="722192177" sldId="335"/>
            <ac:graphicFrameMk id="3" creationId="{D5CD89AB-1246-4C36-86E8-E6DF5E05B292}"/>
          </ac:graphicFrameMkLst>
        </pc:graphicFrameChg>
      </pc:sldChg>
      <pc:sldChg chg="modSp">
        <pc:chgData name="Sal Ducker" userId="S::sal@reach2.org::ff2d8d37-db36-4407-81a7-7a91ae31d9a6" providerId="AD" clId="Web-{53EF14E4-03F0-4B30-3D2F-96B7135F19E3}" dt="2020-08-27T11:24:45.518" v="108" actId="20577"/>
        <pc:sldMkLst>
          <pc:docMk/>
          <pc:sldMk cId="3181298904" sldId="347"/>
        </pc:sldMkLst>
        <pc:spChg chg="mod">
          <ac:chgData name="Sal Ducker" userId="S::sal@reach2.org::ff2d8d37-db36-4407-81a7-7a91ae31d9a6" providerId="AD" clId="Web-{53EF14E4-03F0-4B30-3D2F-96B7135F19E3}" dt="2020-08-27T11:24:45.518" v="108" actId="20577"/>
          <ac:spMkLst>
            <pc:docMk/>
            <pc:sldMk cId="3181298904" sldId="347"/>
            <ac:spMk id="3" creationId="{9D28ECA7-552C-43F0-99B3-2E58D5069186}"/>
          </ac:spMkLst>
        </pc:spChg>
      </pc:sldChg>
      <pc:sldChg chg="modSp">
        <pc:chgData name="Sal Ducker" userId="S::sal@reach2.org::ff2d8d37-db36-4407-81a7-7a91ae31d9a6" providerId="AD" clId="Web-{53EF14E4-03F0-4B30-3D2F-96B7135F19E3}" dt="2020-08-27T11:29:32.290" v="575" actId="20577"/>
        <pc:sldMkLst>
          <pc:docMk/>
          <pc:sldMk cId="3047354857" sldId="348"/>
        </pc:sldMkLst>
        <pc:spChg chg="mod">
          <ac:chgData name="Sal Ducker" userId="S::sal@reach2.org::ff2d8d37-db36-4407-81a7-7a91ae31d9a6" providerId="AD" clId="Web-{53EF14E4-03F0-4B30-3D2F-96B7135F19E3}" dt="2020-08-27T11:29:32.290" v="575" actId="20577"/>
          <ac:spMkLst>
            <pc:docMk/>
            <pc:sldMk cId="3047354857" sldId="348"/>
            <ac:spMk id="4" creationId="{4EF285B3-760E-47AA-95A9-CE82080DC7A0}"/>
          </ac:spMkLst>
        </pc:spChg>
      </pc:sldChg>
      <pc:sldChg chg="modSp">
        <pc:chgData name="Sal Ducker" userId="S::sal@reach2.org::ff2d8d37-db36-4407-81a7-7a91ae31d9a6" providerId="AD" clId="Web-{53EF14E4-03F0-4B30-3D2F-96B7135F19E3}" dt="2020-08-27T11:34:17.484" v="851" actId="20577"/>
        <pc:sldMkLst>
          <pc:docMk/>
          <pc:sldMk cId="1976059480" sldId="349"/>
        </pc:sldMkLst>
        <pc:spChg chg="mod">
          <ac:chgData name="Sal Ducker" userId="S::sal@reach2.org::ff2d8d37-db36-4407-81a7-7a91ae31d9a6" providerId="AD" clId="Web-{53EF14E4-03F0-4B30-3D2F-96B7135F19E3}" dt="2020-08-27T11:34:17.484" v="851" actId="20577"/>
          <ac:spMkLst>
            <pc:docMk/>
            <pc:sldMk cId="1976059480" sldId="349"/>
            <ac:spMk id="3" creationId="{4267312F-2D2D-4024-8544-7695FF47944F}"/>
          </ac:spMkLst>
        </pc:spChg>
      </pc:sldChg>
      <pc:sldChg chg="modSp">
        <pc:chgData name="Sal Ducker" userId="S::sal@reach2.org::ff2d8d37-db36-4407-81a7-7a91ae31d9a6" providerId="AD" clId="Web-{53EF14E4-03F0-4B30-3D2F-96B7135F19E3}" dt="2020-08-27T11:39:22.773" v="856" actId="20577"/>
        <pc:sldMkLst>
          <pc:docMk/>
          <pc:sldMk cId="206769031" sldId="365"/>
        </pc:sldMkLst>
        <pc:spChg chg="mod">
          <ac:chgData name="Sal Ducker" userId="S::sal@reach2.org::ff2d8d37-db36-4407-81a7-7a91ae31d9a6" providerId="AD" clId="Web-{53EF14E4-03F0-4B30-3D2F-96B7135F19E3}" dt="2020-08-27T11:39:22.773" v="856" actId="20577"/>
          <ac:spMkLst>
            <pc:docMk/>
            <pc:sldMk cId="206769031" sldId="365"/>
            <ac:spMk id="3" creationId="{06180A6F-FC88-4420-80A5-42A0F80E6DAB}"/>
          </ac:spMkLst>
        </pc:spChg>
      </pc:sldChg>
      <pc:sldChg chg="modSp">
        <pc:chgData name="Sal Ducker" userId="S::sal@reach2.org::ff2d8d37-db36-4407-81a7-7a91ae31d9a6" providerId="AD" clId="Web-{53EF14E4-03F0-4B30-3D2F-96B7135F19E3}" dt="2020-08-27T11:41:00.431" v="1025" actId="20577"/>
        <pc:sldMkLst>
          <pc:docMk/>
          <pc:sldMk cId="3192938925" sldId="367"/>
        </pc:sldMkLst>
        <pc:spChg chg="mod">
          <ac:chgData name="Sal Ducker" userId="S::sal@reach2.org::ff2d8d37-db36-4407-81a7-7a91ae31d9a6" providerId="AD" clId="Web-{53EF14E4-03F0-4B30-3D2F-96B7135F19E3}" dt="2020-08-27T11:41:00.431" v="1025" actId="20577"/>
          <ac:spMkLst>
            <pc:docMk/>
            <pc:sldMk cId="3192938925" sldId="367"/>
            <ac:spMk id="5" creationId="{2C8F5D28-BF4E-4CA4-A557-E8025053E61F}"/>
          </ac:spMkLst>
        </pc:spChg>
      </pc:sldChg>
    </pc:docChg>
  </pc:docChgLst>
  <pc:docChgLst>
    <pc:chgData name="Celia Frain" userId="S::celia.frain@civitasacademy.co.uk::40068a3f-32bd-4e45-9e7e-e8f149641105" providerId="AD" clId="Web-{A2AECEA0-1D86-4A6E-A8D9-AC185068D789}"/>
    <pc:docChg chg="modSld">
      <pc:chgData name="Celia Frain" userId="S::celia.frain@civitasacademy.co.uk::40068a3f-32bd-4e45-9e7e-e8f149641105" providerId="AD" clId="Web-{A2AECEA0-1D86-4A6E-A8D9-AC185068D789}" dt="2020-06-05T09:54:58.570" v="39" actId="1076"/>
      <pc:docMkLst>
        <pc:docMk/>
      </pc:docMkLst>
      <pc:sldChg chg="addSp delSp modSp">
        <pc:chgData name="Celia Frain" userId="S::celia.frain@civitasacademy.co.uk::40068a3f-32bd-4e45-9e7e-e8f149641105" providerId="AD" clId="Web-{A2AECEA0-1D86-4A6E-A8D9-AC185068D789}" dt="2020-06-05T09:54:58.570" v="39" actId="1076"/>
        <pc:sldMkLst>
          <pc:docMk/>
          <pc:sldMk cId="1927554914" sldId="341"/>
        </pc:sldMkLst>
        <pc:spChg chg="mod">
          <ac:chgData name="Celia Frain" userId="S::celia.frain@civitasacademy.co.uk::40068a3f-32bd-4e45-9e7e-e8f149641105" providerId="AD" clId="Web-{A2AECEA0-1D86-4A6E-A8D9-AC185068D789}" dt="2020-06-05T09:54:54.289" v="37" actId="1076"/>
          <ac:spMkLst>
            <pc:docMk/>
            <pc:sldMk cId="1927554914" sldId="341"/>
            <ac:spMk id="2" creationId="{14B07936-2F55-4455-B34B-344A99529371}"/>
          </ac:spMkLst>
        </pc:spChg>
        <pc:spChg chg="mod">
          <ac:chgData name="Celia Frain" userId="S::celia.frain@civitasacademy.co.uk::40068a3f-32bd-4e45-9e7e-e8f149641105" providerId="AD" clId="Web-{A2AECEA0-1D86-4A6E-A8D9-AC185068D789}" dt="2020-06-05T09:54:56.368" v="38" actId="1076"/>
          <ac:spMkLst>
            <pc:docMk/>
            <pc:sldMk cId="1927554914" sldId="341"/>
            <ac:spMk id="3" creationId="{29B37C42-1689-4D53-8C9B-5C52C72318A0}"/>
          </ac:spMkLst>
        </pc:spChg>
        <pc:graphicFrameChg chg="mod">
          <ac:chgData name="Celia Frain" userId="S::celia.frain@civitasacademy.co.uk::40068a3f-32bd-4e45-9e7e-e8f149641105" providerId="AD" clId="Web-{A2AECEA0-1D86-4A6E-A8D9-AC185068D789}" dt="2020-06-05T09:54:58.570" v="39" actId="1076"/>
          <ac:graphicFrameMkLst>
            <pc:docMk/>
            <pc:sldMk cId="1927554914" sldId="341"/>
            <ac:graphicFrameMk id="22" creationId="{2A060030-32BA-4BEF-95C6-4BD22E782665}"/>
          </ac:graphicFrameMkLst>
        </pc:graphicFrameChg>
        <pc:picChg chg="del">
          <ac:chgData name="Celia Frain" userId="S::celia.frain@civitasacademy.co.uk::40068a3f-32bd-4e45-9e7e-e8f149641105" providerId="AD" clId="Web-{A2AECEA0-1D86-4A6E-A8D9-AC185068D789}" dt="2020-06-05T09:53:28.773" v="3"/>
          <ac:picMkLst>
            <pc:docMk/>
            <pc:sldMk cId="1927554914" sldId="341"/>
            <ac:picMk id="5" creationId="{694C9264-9D3D-43E6-BDFC-03662191CD42}"/>
          </ac:picMkLst>
        </pc:picChg>
        <pc:picChg chg="mod">
          <ac:chgData name="Celia Frain" userId="S::celia.frain@civitasacademy.co.uk::40068a3f-32bd-4e45-9e7e-e8f149641105" providerId="AD" clId="Web-{A2AECEA0-1D86-4A6E-A8D9-AC185068D789}" dt="2020-06-05T09:53:28.976" v="4" actId="1076"/>
          <ac:picMkLst>
            <pc:docMk/>
            <pc:sldMk cId="1927554914" sldId="341"/>
            <ac:picMk id="7" creationId="{7ABDB251-BC0D-44B9-8C8A-A1F47C6F3DCC}"/>
          </ac:picMkLst>
        </pc:picChg>
        <pc:picChg chg="add mod">
          <ac:chgData name="Celia Frain" userId="S::celia.frain@civitasacademy.co.uk::40068a3f-32bd-4e45-9e7e-e8f149641105" providerId="AD" clId="Web-{A2AECEA0-1D86-4A6E-A8D9-AC185068D789}" dt="2020-06-05T09:53:40.742" v="7" actId="14100"/>
          <ac:picMkLst>
            <pc:docMk/>
            <pc:sldMk cId="1927554914" sldId="341"/>
            <ac:picMk id="8" creationId="{00BA606B-47D3-4E3D-BF54-62A934BBA0B4}"/>
          </ac:picMkLst>
        </pc:picChg>
        <pc:picChg chg="add mod">
          <ac:chgData name="Celia Frain" userId="S::celia.frain@civitasacademy.co.uk::40068a3f-32bd-4e45-9e7e-e8f149641105" providerId="AD" clId="Web-{A2AECEA0-1D86-4A6E-A8D9-AC185068D789}" dt="2020-06-05T09:54:03.416" v="11" actId="14100"/>
          <ac:picMkLst>
            <pc:docMk/>
            <pc:sldMk cId="1927554914" sldId="341"/>
            <ac:picMk id="20" creationId="{F45ADC7B-A897-43D2-B881-62E9DC3E1A12}"/>
          </ac:picMkLst>
        </pc:picChg>
      </pc:sldChg>
    </pc:docChg>
  </pc:docChgLst>
  <pc:docChgLst>
    <pc:chgData name="Sal Ducker" userId="S::sal@reach2.org::ff2d8d37-db36-4407-81a7-7a91ae31d9a6" providerId="AD" clId="Web-{B92BF40C-4BD7-4DFD-8E9F-7DF2AF3EFEDA}"/>
    <pc:docChg chg="modSld">
      <pc:chgData name="Sal Ducker" userId="S::sal@reach2.org::ff2d8d37-db36-4407-81a7-7a91ae31d9a6" providerId="AD" clId="Web-{B92BF40C-4BD7-4DFD-8E9F-7DF2AF3EFEDA}" dt="2021-03-04T10:20:20.683" v="26" actId="20577"/>
      <pc:docMkLst>
        <pc:docMk/>
      </pc:docMkLst>
      <pc:sldChg chg="modSp">
        <pc:chgData name="Sal Ducker" userId="S::sal@reach2.org::ff2d8d37-db36-4407-81a7-7a91ae31d9a6" providerId="AD" clId="Web-{B92BF40C-4BD7-4DFD-8E9F-7DF2AF3EFEDA}" dt="2021-03-04T10:20:20.683" v="26" actId="20577"/>
        <pc:sldMkLst>
          <pc:docMk/>
          <pc:sldMk cId="4176647948" sldId="360"/>
        </pc:sldMkLst>
        <pc:spChg chg="mod">
          <ac:chgData name="Sal Ducker" userId="S::sal@reach2.org::ff2d8d37-db36-4407-81a7-7a91ae31d9a6" providerId="AD" clId="Web-{B92BF40C-4BD7-4DFD-8E9F-7DF2AF3EFEDA}" dt="2021-03-04T10:20:20.683" v="26" actId="20577"/>
          <ac:spMkLst>
            <pc:docMk/>
            <pc:sldMk cId="4176647948" sldId="360"/>
            <ac:spMk id="3" creationId="{70C1D687-186B-425C-AAA3-04927FC77CDF}"/>
          </ac:spMkLst>
        </pc:spChg>
      </pc:sldChg>
    </pc:docChg>
  </pc:docChgLst>
  <pc:docChgLst>
    <pc:chgData name="Eleanor Boman" userId="S::eleanor.boman@civitasacademy.co.uk::46866f32-1514-453d-889e-86868a5bc24e" providerId="AD" clId="Web-{8AD16B11-93AE-44AA-B093-8EB51E8EEC1A}"/>
    <pc:docChg chg="modSld">
      <pc:chgData name="Eleanor Boman" userId="S::eleanor.boman@civitasacademy.co.uk::46866f32-1514-453d-889e-86868a5bc24e" providerId="AD" clId="Web-{8AD16B11-93AE-44AA-B093-8EB51E8EEC1A}" dt="2021-02-24T19:49:19.063" v="93"/>
      <pc:docMkLst>
        <pc:docMk/>
      </pc:docMkLst>
      <pc:sldChg chg="modSp">
        <pc:chgData name="Eleanor Boman" userId="S::eleanor.boman@civitasacademy.co.uk::46866f32-1514-453d-889e-86868a5bc24e" providerId="AD" clId="Web-{8AD16B11-93AE-44AA-B093-8EB51E8EEC1A}" dt="2021-02-24T19:49:19.063" v="93"/>
        <pc:sldMkLst>
          <pc:docMk/>
          <pc:sldMk cId="2475528943" sldId="359"/>
        </pc:sldMkLst>
        <pc:graphicFrameChg chg="mod modGraphic">
          <ac:chgData name="Eleanor Boman" userId="S::eleanor.boman@civitasacademy.co.uk::46866f32-1514-453d-889e-86868a5bc24e" providerId="AD" clId="Web-{8AD16B11-93AE-44AA-B093-8EB51E8EEC1A}" dt="2021-02-24T19:49:19.063" v="93"/>
          <ac:graphicFrameMkLst>
            <pc:docMk/>
            <pc:sldMk cId="2475528943" sldId="359"/>
            <ac:graphicFrameMk id="4" creationId="{6DE1E1D4-1E11-4127-BE84-5A3217C258D1}"/>
          </ac:graphicFrameMkLst>
        </pc:graphicFrameChg>
      </pc:sldChg>
    </pc:docChg>
  </pc:docChgLst>
  <pc:docChgLst>
    <pc:chgData name="Sal Ducker" userId="S::sal@reach2.org::ff2d8d37-db36-4407-81a7-7a91ae31d9a6" providerId="AD" clId="Web-{32A51973-2E53-4328-9910-FE6ECB3F19AE}"/>
    <pc:docChg chg="addSld modSld">
      <pc:chgData name="Sal Ducker" userId="S::sal@reach2.org::ff2d8d37-db36-4407-81a7-7a91ae31d9a6" providerId="AD" clId="Web-{32A51973-2E53-4328-9910-FE6ECB3F19AE}" dt="2021-03-02T14:56:49.382" v="83"/>
      <pc:docMkLst>
        <pc:docMk/>
      </pc:docMkLst>
      <pc:sldChg chg="modSp">
        <pc:chgData name="Sal Ducker" userId="S::sal@reach2.org::ff2d8d37-db36-4407-81a7-7a91ae31d9a6" providerId="AD" clId="Web-{32A51973-2E53-4328-9910-FE6ECB3F19AE}" dt="2021-03-02T14:56:49.382" v="83"/>
        <pc:sldMkLst>
          <pc:docMk/>
          <pc:sldMk cId="722192177" sldId="335"/>
        </pc:sldMkLst>
        <pc:graphicFrameChg chg="mod modGraphic">
          <ac:chgData name="Sal Ducker" userId="S::sal@reach2.org::ff2d8d37-db36-4407-81a7-7a91ae31d9a6" providerId="AD" clId="Web-{32A51973-2E53-4328-9910-FE6ECB3F19AE}" dt="2021-03-02T14:56:49.382" v="83"/>
          <ac:graphicFrameMkLst>
            <pc:docMk/>
            <pc:sldMk cId="722192177" sldId="335"/>
            <ac:graphicFrameMk id="3" creationId="{D5CD89AB-1246-4C36-86E8-E6DF5E05B292}"/>
          </ac:graphicFrameMkLst>
        </pc:graphicFrameChg>
      </pc:sldChg>
      <pc:sldChg chg="modSp add replId">
        <pc:chgData name="Sal Ducker" userId="S::sal@reach2.org::ff2d8d37-db36-4407-81a7-7a91ae31d9a6" providerId="AD" clId="Web-{32A51973-2E53-4328-9910-FE6ECB3F19AE}" dt="2021-03-02T14:52:19.942" v="52" actId="14100"/>
        <pc:sldMkLst>
          <pc:docMk/>
          <pc:sldMk cId="2728810747" sldId="371"/>
        </pc:sldMkLst>
        <pc:spChg chg="mod">
          <ac:chgData name="Sal Ducker" userId="S::sal@reach2.org::ff2d8d37-db36-4407-81a7-7a91ae31d9a6" providerId="AD" clId="Web-{32A51973-2E53-4328-9910-FE6ECB3F19AE}" dt="2021-03-02T14:50:46.816" v="6" actId="20577"/>
          <ac:spMkLst>
            <pc:docMk/>
            <pc:sldMk cId="2728810747" sldId="371"/>
            <ac:spMk id="2" creationId="{F15D437A-6C2C-409F-BC92-DBB657175F7C}"/>
          </ac:spMkLst>
        </pc:spChg>
        <pc:spChg chg="mod">
          <ac:chgData name="Sal Ducker" userId="S::sal@reach2.org::ff2d8d37-db36-4407-81a7-7a91ae31d9a6" providerId="AD" clId="Web-{32A51973-2E53-4328-9910-FE6ECB3F19AE}" dt="2021-03-02T14:52:19.942" v="52" actId="14100"/>
          <ac:spMkLst>
            <pc:docMk/>
            <pc:sldMk cId="2728810747" sldId="371"/>
            <ac:spMk id="4" creationId="{22485E78-08AD-48F5-AEC8-4E4CCFA42EB7}"/>
          </ac:spMkLst>
        </pc:spChg>
      </pc:sldChg>
    </pc:docChg>
  </pc:docChgLst>
  <pc:docChgLst>
    <pc:chgData name="Head" userId="S::head@civitasacademy.co.uk::d8489cb0-bc5c-47b9-bde6-880298294ccb" providerId="AD" clId="Web-{B063F32B-FE25-47F0-BF21-4410318AFD54}"/>
    <pc:docChg chg="modSld">
      <pc:chgData name="Head" userId="S::head@civitasacademy.co.uk::d8489cb0-bc5c-47b9-bde6-880298294ccb" providerId="AD" clId="Web-{B063F32B-FE25-47F0-BF21-4410318AFD54}" dt="2020-06-05T07:44:10.395" v="3" actId="20577"/>
      <pc:docMkLst>
        <pc:docMk/>
      </pc:docMkLst>
      <pc:sldChg chg="modSp">
        <pc:chgData name="Head" userId="S::head@civitasacademy.co.uk::d8489cb0-bc5c-47b9-bde6-880298294ccb" providerId="AD" clId="Web-{B063F32B-FE25-47F0-BF21-4410318AFD54}" dt="2020-06-05T07:44:10.395" v="2" actId="20577"/>
        <pc:sldMkLst>
          <pc:docMk/>
          <pc:sldMk cId="3652173486" sldId="345"/>
        </pc:sldMkLst>
        <pc:spChg chg="mod">
          <ac:chgData name="Head" userId="S::head@civitasacademy.co.uk::d8489cb0-bc5c-47b9-bde6-880298294ccb" providerId="AD" clId="Web-{B063F32B-FE25-47F0-BF21-4410318AFD54}" dt="2020-06-05T07:44:10.395" v="2" actId="20577"/>
          <ac:spMkLst>
            <pc:docMk/>
            <pc:sldMk cId="3652173486" sldId="345"/>
            <ac:spMk id="4" creationId="{1D69C9D3-C6FF-40F7-8612-841314D7A4F3}"/>
          </ac:spMkLst>
        </pc:spChg>
      </pc:sldChg>
    </pc:docChg>
  </pc:docChgLst>
  <pc:docChgLst>
    <pc:chgData name="Jessica Bradburn" userId="S::jessica.bradburn@civitasacademy.co.uk::27a5e87a-ebec-4cd1-9a21-39b519a2ad19" providerId="AD" clId="Web-{C52BFCE3-C589-4E74-9E7C-700955C2692F}"/>
    <pc:docChg chg="addSld delSld modSld sldOrd">
      <pc:chgData name="Jessica Bradburn" userId="S::jessica.bradburn@civitasacademy.co.uk::27a5e87a-ebec-4cd1-9a21-39b519a2ad19" providerId="AD" clId="Web-{C52BFCE3-C589-4E74-9E7C-700955C2692F}" dt="2020-07-08T10:05:03.221" v="200"/>
      <pc:docMkLst>
        <pc:docMk/>
      </pc:docMkLst>
      <pc:sldChg chg="ord">
        <pc:chgData name="Jessica Bradburn" userId="S::jessica.bradburn@civitasacademy.co.uk::27a5e87a-ebec-4cd1-9a21-39b519a2ad19" providerId="AD" clId="Web-{C52BFCE3-C589-4E74-9E7C-700955C2692F}" dt="2020-07-08T10:04:44.876" v="199"/>
        <pc:sldMkLst>
          <pc:docMk/>
          <pc:sldMk cId="1927554914" sldId="341"/>
        </pc:sldMkLst>
      </pc:sldChg>
      <pc:sldChg chg="ord">
        <pc:chgData name="Jessica Bradburn" userId="S::jessica.bradburn@civitasacademy.co.uk::27a5e87a-ebec-4cd1-9a21-39b519a2ad19" providerId="AD" clId="Web-{C52BFCE3-C589-4E74-9E7C-700955C2692F}" dt="2020-07-08T10:05:03.221" v="200"/>
        <pc:sldMkLst>
          <pc:docMk/>
          <pc:sldMk cId="1390934267" sldId="342"/>
        </pc:sldMkLst>
      </pc:sldChg>
      <pc:sldChg chg="modSp del">
        <pc:chgData name="Jessica Bradburn" userId="S::jessica.bradburn@civitasacademy.co.uk::27a5e87a-ebec-4cd1-9a21-39b519a2ad19" providerId="AD" clId="Web-{C52BFCE3-C589-4E74-9E7C-700955C2692F}" dt="2020-07-08T09:50:26.578" v="7"/>
        <pc:sldMkLst>
          <pc:docMk/>
          <pc:sldMk cId="3036952416" sldId="343"/>
        </pc:sldMkLst>
        <pc:spChg chg="mod">
          <ac:chgData name="Jessica Bradburn" userId="S::jessica.bradburn@civitasacademy.co.uk::27a5e87a-ebec-4cd1-9a21-39b519a2ad19" providerId="AD" clId="Web-{C52BFCE3-C589-4E74-9E7C-700955C2692F}" dt="2020-07-08T09:50:16.265" v="4" actId="20577"/>
          <ac:spMkLst>
            <pc:docMk/>
            <pc:sldMk cId="3036952416" sldId="343"/>
            <ac:spMk id="2" creationId="{7477AAE8-CD69-4492-8362-323CAC40417C}"/>
          </ac:spMkLst>
        </pc:spChg>
        <pc:graphicFrameChg chg="modGraphic">
          <ac:chgData name="Jessica Bradburn" userId="S::jessica.bradburn@civitasacademy.co.uk::27a5e87a-ebec-4cd1-9a21-39b519a2ad19" providerId="AD" clId="Web-{C52BFCE3-C589-4E74-9E7C-700955C2692F}" dt="2020-07-08T09:50:10.328" v="3" actId="20577"/>
          <ac:graphicFrameMkLst>
            <pc:docMk/>
            <pc:sldMk cId="3036952416" sldId="343"/>
            <ac:graphicFrameMk id="22" creationId="{AF54D809-E329-46AB-813A-DD3F8087A7F8}"/>
          </ac:graphicFrameMkLst>
        </pc:graphicFrameChg>
      </pc:sldChg>
      <pc:sldChg chg="modSp">
        <pc:chgData name="Jessica Bradburn" userId="S::jessica.bradburn@civitasacademy.co.uk::27a5e87a-ebec-4cd1-9a21-39b519a2ad19" providerId="AD" clId="Web-{C52BFCE3-C589-4E74-9E7C-700955C2692F}" dt="2020-07-08T09:53:58.825" v="81" actId="20577"/>
        <pc:sldMkLst>
          <pc:docMk/>
          <pc:sldMk cId="1275638847" sldId="353"/>
        </pc:sldMkLst>
        <pc:graphicFrameChg chg="modGraphic">
          <ac:chgData name="Jessica Bradburn" userId="S::jessica.bradburn@civitasacademy.co.uk::27a5e87a-ebec-4cd1-9a21-39b519a2ad19" providerId="AD" clId="Web-{C52BFCE3-C589-4E74-9E7C-700955C2692F}" dt="2020-07-08T09:53:58.825" v="81" actId="20577"/>
          <ac:graphicFrameMkLst>
            <pc:docMk/>
            <pc:sldMk cId="1275638847" sldId="353"/>
            <ac:graphicFrameMk id="5" creationId="{B75CA69B-6A9E-4B04-A123-4A3530FCAEE1}"/>
          </ac:graphicFrameMkLst>
        </pc:graphicFrameChg>
      </pc:sldChg>
      <pc:sldChg chg="modSp">
        <pc:chgData name="Jessica Bradburn" userId="S::jessica.bradburn@civitasacademy.co.uk::27a5e87a-ebec-4cd1-9a21-39b519a2ad19" providerId="AD" clId="Web-{C52BFCE3-C589-4E74-9E7C-700955C2692F}" dt="2020-07-08T09:52:50.461" v="68" actId="20577"/>
        <pc:sldMkLst>
          <pc:docMk/>
          <pc:sldMk cId="722311921" sldId="357"/>
        </pc:sldMkLst>
        <pc:graphicFrameChg chg="modGraphic">
          <ac:chgData name="Jessica Bradburn" userId="S::jessica.bradburn@civitasacademy.co.uk::27a5e87a-ebec-4cd1-9a21-39b519a2ad19" providerId="AD" clId="Web-{C52BFCE3-C589-4E74-9E7C-700955C2692F}" dt="2020-07-08T09:52:50.461" v="68" actId="20577"/>
          <ac:graphicFrameMkLst>
            <pc:docMk/>
            <pc:sldMk cId="722311921" sldId="357"/>
            <ac:graphicFrameMk id="8" creationId="{F4EF7349-9444-4507-8C0F-FECAA2D0D635}"/>
          </ac:graphicFrameMkLst>
        </pc:graphicFrameChg>
      </pc:sldChg>
      <pc:sldChg chg="modSp">
        <pc:chgData name="Jessica Bradburn" userId="S::jessica.bradburn@civitasacademy.co.uk::27a5e87a-ebec-4cd1-9a21-39b519a2ad19" providerId="AD" clId="Web-{C52BFCE3-C589-4E74-9E7C-700955C2692F}" dt="2020-07-08T09:54:13.575" v="87" actId="20577"/>
        <pc:sldMkLst>
          <pc:docMk/>
          <pc:sldMk cId="4176647948" sldId="360"/>
        </pc:sldMkLst>
        <pc:spChg chg="mod">
          <ac:chgData name="Jessica Bradburn" userId="S::jessica.bradburn@civitasacademy.co.uk::27a5e87a-ebec-4cd1-9a21-39b519a2ad19" providerId="AD" clId="Web-{C52BFCE3-C589-4E74-9E7C-700955C2692F}" dt="2020-07-08T09:54:13.575" v="87" actId="20577"/>
          <ac:spMkLst>
            <pc:docMk/>
            <pc:sldMk cId="4176647948" sldId="360"/>
            <ac:spMk id="3" creationId="{70C1D687-186B-425C-AAA3-04927FC77CDF}"/>
          </ac:spMkLst>
        </pc:spChg>
      </pc:sldChg>
      <pc:sldChg chg="ord">
        <pc:chgData name="Jessica Bradburn" userId="S::jessica.bradburn@civitasacademy.co.uk::27a5e87a-ebec-4cd1-9a21-39b519a2ad19" providerId="AD" clId="Web-{C52BFCE3-C589-4E74-9E7C-700955C2692F}" dt="2020-07-08T09:49:30.716" v="0"/>
        <pc:sldMkLst>
          <pc:docMk/>
          <pc:sldMk cId="3192938925" sldId="367"/>
        </pc:sldMkLst>
      </pc:sldChg>
      <pc:sldChg chg="addSp modSp new">
        <pc:chgData name="Jessica Bradburn" userId="S::jessica.bradburn@civitasacademy.co.uk::27a5e87a-ebec-4cd1-9a21-39b519a2ad19" providerId="AD" clId="Web-{C52BFCE3-C589-4E74-9E7C-700955C2692F}" dt="2020-07-08T10:02:07.399" v="134" actId="20577"/>
        <pc:sldMkLst>
          <pc:docMk/>
          <pc:sldMk cId="2178376756" sldId="368"/>
        </pc:sldMkLst>
        <pc:spChg chg="mod">
          <ac:chgData name="Jessica Bradburn" userId="S::jessica.bradburn@civitasacademy.co.uk::27a5e87a-ebec-4cd1-9a21-39b519a2ad19" providerId="AD" clId="Web-{C52BFCE3-C589-4E74-9E7C-700955C2692F}" dt="2020-07-08T09:54:36.045" v="92" actId="20577"/>
          <ac:spMkLst>
            <pc:docMk/>
            <pc:sldMk cId="2178376756" sldId="368"/>
            <ac:spMk id="2" creationId="{1588D717-1511-44EF-9866-34A48F389033}"/>
          </ac:spMkLst>
        </pc:spChg>
        <pc:spChg chg="add mod">
          <ac:chgData name="Jessica Bradburn" userId="S::jessica.bradburn@civitasacademy.co.uk::27a5e87a-ebec-4cd1-9a21-39b519a2ad19" providerId="AD" clId="Web-{C52BFCE3-C589-4E74-9E7C-700955C2692F}" dt="2020-07-08T10:02:07.399" v="134" actId="20577"/>
          <ac:spMkLst>
            <pc:docMk/>
            <pc:sldMk cId="2178376756" sldId="368"/>
            <ac:spMk id="3" creationId="{EB5135B8-CB83-4E88-B52F-1AFB5D5B12A3}"/>
          </ac:spMkLst>
        </pc:spChg>
      </pc:sldChg>
      <pc:sldChg chg="modSp new">
        <pc:chgData name="Jessica Bradburn" userId="S::jessica.bradburn@civitasacademy.co.uk::27a5e87a-ebec-4cd1-9a21-39b519a2ad19" providerId="AD" clId="Web-{C52BFCE3-C589-4E74-9E7C-700955C2692F}" dt="2020-07-08T10:04:26.953" v="197" actId="20577"/>
        <pc:sldMkLst>
          <pc:docMk/>
          <pc:sldMk cId="150718696" sldId="369"/>
        </pc:sldMkLst>
        <pc:spChg chg="mod">
          <ac:chgData name="Jessica Bradburn" userId="S::jessica.bradburn@civitasacademy.co.uk::27a5e87a-ebec-4cd1-9a21-39b519a2ad19" providerId="AD" clId="Web-{C52BFCE3-C589-4E74-9E7C-700955C2692F}" dt="2020-07-08T10:04:26.953" v="197" actId="20577"/>
          <ac:spMkLst>
            <pc:docMk/>
            <pc:sldMk cId="150718696" sldId="369"/>
            <ac:spMk id="2" creationId="{57B85448-C48D-4D70-9674-204B708AE5CC}"/>
          </ac:spMkLst>
        </pc:spChg>
      </pc:sldChg>
    </pc:docChg>
  </pc:docChgLst>
  <pc:docChgLst>
    <pc:chgData name="Jessica Bradburn" userId="S::jessica.bradburn@civitasacademy.co.uk::27a5e87a-ebec-4cd1-9a21-39b519a2ad19" providerId="AD" clId="Web-{A64808D7-9647-40A4-BCD2-7B565F52162A}"/>
    <pc:docChg chg="modSld">
      <pc:chgData name="Jessica Bradburn" userId="S::jessica.bradburn@civitasacademy.co.uk::27a5e87a-ebec-4cd1-9a21-39b519a2ad19" providerId="AD" clId="Web-{A64808D7-9647-40A4-BCD2-7B565F52162A}" dt="2020-07-14T11:34:19.813" v="39" actId="20577"/>
      <pc:docMkLst>
        <pc:docMk/>
      </pc:docMkLst>
      <pc:sldChg chg="modSp">
        <pc:chgData name="Jessica Bradburn" userId="S::jessica.bradburn@civitasacademy.co.uk::27a5e87a-ebec-4cd1-9a21-39b519a2ad19" providerId="AD" clId="Web-{A64808D7-9647-40A4-BCD2-7B565F52162A}" dt="2020-07-14T11:34:03.016" v="32" actId="20577"/>
        <pc:sldMkLst>
          <pc:docMk/>
          <pc:sldMk cId="542153802" sldId="339"/>
        </pc:sldMkLst>
        <pc:spChg chg="mod">
          <ac:chgData name="Jessica Bradburn" userId="S::jessica.bradburn@civitasacademy.co.uk::27a5e87a-ebec-4cd1-9a21-39b519a2ad19" providerId="AD" clId="Web-{A64808D7-9647-40A4-BCD2-7B565F52162A}" dt="2020-07-14T11:34:03.016" v="32" actId="20577"/>
          <ac:spMkLst>
            <pc:docMk/>
            <pc:sldMk cId="542153802" sldId="339"/>
            <ac:spMk id="4" creationId="{032E7C7B-E1FF-4619-8E3C-BDA2CAD0D6C3}"/>
          </ac:spMkLst>
        </pc:spChg>
      </pc:sldChg>
      <pc:sldChg chg="modSp">
        <pc:chgData name="Jessica Bradburn" userId="S::jessica.bradburn@civitasacademy.co.uk::27a5e87a-ebec-4cd1-9a21-39b519a2ad19" providerId="AD" clId="Web-{A64808D7-9647-40A4-BCD2-7B565F52162A}" dt="2020-07-14T11:34:19.813" v="38" actId="20577"/>
        <pc:sldMkLst>
          <pc:docMk/>
          <pc:sldMk cId="150718696" sldId="369"/>
        </pc:sldMkLst>
        <pc:spChg chg="mod">
          <ac:chgData name="Jessica Bradburn" userId="S::jessica.bradburn@civitasacademy.co.uk::27a5e87a-ebec-4cd1-9a21-39b519a2ad19" providerId="AD" clId="Web-{A64808D7-9647-40A4-BCD2-7B565F52162A}" dt="2020-07-14T11:34:19.813" v="38" actId="20577"/>
          <ac:spMkLst>
            <pc:docMk/>
            <pc:sldMk cId="150718696" sldId="369"/>
            <ac:spMk id="2" creationId="{57B85448-C48D-4D70-9674-204B708AE5CC}"/>
          </ac:spMkLst>
        </pc:spChg>
      </pc:sldChg>
    </pc:docChg>
  </pc:docChgLst>
  <pc:docChgLst>
    <pc:chgData name="Sara Slade" userId="S::senco@civitasacademy.co.uk::a71819ca-5eb8-428b-b357-223be88e1734" providerId="AD" clId="Web-{FFCE6BC4-8EC8-4CB9-B2C1-121E0115A90A}"/>
    <pc:docChg chg="modSld">
      <pc:chgData name="Sara Slade" userId="S::senco@civitasacademy.co.uk::a71819ca-5eb8-428b-b357-223be88e1734" providerId="AD" clId="Web-{FFCE6BC4-8EC8-4CB9-B2C1-121E0115A90A}" dt="2021-03-03T15:16:34.116" v="159"/>
      <pc:docMkLst>
        <pc:docMk/>
      </pc:docMkLst>
      <pc:sldChg chg="modSp">
        <pc:chgData name="Sara Slade" userId="S::senco@civitasacademy.co.uk::a71819ca-5eb8-428b-b357-223be88e1734" providerId="AD" clId="Web-{FFCE6BC4-8EC8-4CB9-B2C1-121E0115A90A}" dt="2021-03-03T15:16:34.116" v="159"/>
        <pc:sldMkLst>
          <pc:docMk/>
          <pc:sldMk cId="2475528943" sldId="359"/>
        </pc:sldMkLst>
        <pc:graphicFrameChg chg="mod modGraphic">
          <ac:chgData name="Sara Slade" userId="S::senco@civitasacademy.co.uk::a71819ca-5eb8-428b-b357-223be88e1734" providerId="AD" clId="Web-{FFCE6BC4-8EC8-4CB9-B2C1-121E0115A90A}" dt="2021-03-03T15:16:34.116" v="159"/>
          <ac:graphicFrameMkLst>
            <pc:docMk/>
            <pc:sldMk cId="2475528943" sldId="359"/>
            <ac:graphicFrameMk id="4" creationId="{6DE1E1D4-1E11-4127-BE84-5A3217C258D1}"/>
          </ac:graphicFrameMkLst>
        </pc:graphicFrameChg>
      </pc:sldChg>
    </pc:docChg>
  </pc:docChgLst>
  <pc:docChgLst>
    <pc:chgData name="Jessica Bradburn" userId="S::jessica.bradburn@civitasacademy.co.uk::27a5e87a-ebec-4cd1-9a21-39b519a2ad19" providerId="AD" clId="Web-{77E789A3-2E09-46D4-9EBC-CC175462C49E}"/>
    <pc:docChg chg="modSld">
      <pc:chgData name="Jessica Bradburn" userId="S::jessica.bradburn@civitasacademy.co.uk::27a5e87a-ebec-4cd1-9a21-39b519a2ad19" providerId="AD" clId="Web-{77E789A3-2E09-46D4-9EBC-CC175462C49E}" dt="2020-07-07T14:12:20.470" v="186"/>
      <pc:docMkLst>
        <pc:docMk/>
      </pc:docMkLst>
      <pc:sldChg chg="modSp">
        <pc:chgData name="Jessica Bradburn" userId="S::jessica.bradburn@civitasacademy.co.uk::27a5e87a-ebec-4cd1-9a21-39b519a2ad19" providerId="AD" clId="Web-{77E789A3-2E09-46D4-9EBC-CC175462C49E}" dt="2020-07-07T14:08:10.315" v="30" actId="20577"/>
        <pc:sldMkLst>
          <pc:docMk/>
          <pc:sldMk cId="2468510462" sldId="278"/>
        </pc:sldMkLst>
        <pc:spChg chg="mod">
          <ac:chgData name="Jessica Bradburn" userId="S::jessica.bradburn@civitasacademy.co.uk::27a5e87a-ebec-4cd1-9a21-39b519a2ad19" providerId="AD" clId="Web-{77E789A3-2E09-46D4-9EBC-CC175462C49E}" dt="2020-07-07T14:08:10.315" v="30" actId="20577"/>
          <ac:spMkLst>
            <pc:docMk/>
            <pc:sldMk cId="2468510462" sldId="278"/>
            <ac:spMk id="2" creationId="{78A0BC90-01B3-0346-BB6D-5934FC0546F7}"/>
          </ac:spMkLst>
        </pc:spChg>
      </pc:sldChg>
      <pc:sldChg chg="modSp">
        <pc:chgData name="Jessica Bradburn" userId="S::jessica.bradburn@civitasacademy.co.uk::27a5e87a-ebec-4cd1-9a21-39b519a2ad19" providerId="AD" clId="Web-{77E789A3-2E09-46D4-9EBC-CC175462C49E}" dt="2020-07-07T14:08:39.112" v="39" actId="20577"/>
        <pc:sldMkLst>
          <pc:docMk/>
          <pc:sldMk cId="3163665945" sldId="338"/>
        </pc:sldMkLst>
        <pc:spChg chg="mod">
          <ac:chgData name="Jessica Bradburn" userId="S::jessica.bradburn@civitasacademy.co.uk::27a5e87a-ebec-4cd1-9a21-39b519a2ad19" providerId="AD" clId="Web-{77E789A3-2E09-46D4-9EBC-CC175462C49E}" dt="2020-07-07T14:08:39.112" v="39" actId="20577"/>
          <ac:spMkLst>
            <pc:docMk/>
            <pc:sldMk cId="3163665945" sldId="338"/>
            <ac:spMk id="3" creationId="{23B7B37B-BE9F-4940-8D02-BBB75DD826F3}"/>
          </ac:spMkLst>
        </pc:spChg>
      </pc:sldChg>
      <pc:sldChg chg="modSp">
        <pc:chgData name="Jessica Bradburn" userId="S::jessica.bradburn@civitasacademy.co.uk::27a5e87a-ebec-4cd1-9a21-39b519a2ad19" providerId="AD" clId="Web-{77E789A3-2E09-46D4-9EBC-CC175462C49E}" dt="2020-07-07T14:11:06.361" v="170" actId="20577"/>
        <pc:sldMkLst>
          <pc:docMk/>
          <pc:sldMk cId="3616500014" sldId="340"/>
        </pc:sldMkLst>
        <pc:spChg chg="mod">
          <ac:chgData name="Jessica Bradburn" userId="S::jessica.bradburn@civitasacademy.co.uk::27a5e87a-ebec-4cd1-9a21-39b519a2ad19" providerId="AD" clId="Web-{77E789A3-2E09-46D4-9EBC-CC175462C49E}" dt="2020-07-07T14:11:06.361" v="170" actId="20577"/>
          <ac:spMkLst>
            <pc:docMk/>
            <pc:sldMk cId="3616500014" sldId="340"/>
            <ac:spMk id="3" creationId="{8CB345DB-00EC-42A9-9226-9ACCBEF419DF}"/>
          </ac:spMkLst>
        </pc:spChg>
      </pc:sldChg>
      <pc:sldChg chg="addSp delSp modSp">
        <pc:chgData name="Jessica Bradburn" userId="S::jessica.bradburn@civitasacademy.co.uk::27a5e87a-ebec-4cd1-9a21-39b519a2ad19" providerId="AD" clId="Web-{77E789A3-2E09-46D4-9EBC-CC175462C49E}" dt="2020-07-07T14:12:20.470" v="186"/>
        <pc:sldMkLst>
          <pc:docMk/>
          <pc:sldMk cId="1927554914" sldId="341"/>
        </pc:sldMkLst>
        <pc:spChg chg="mod">
          <ac:chgData name="Jessica Bradburn" userId="S::jessica.bradburn@civitasacademy.co.uk::27a5e87a-ebec-4cd1-9a21-39b519a2ad19" providerId="AD" clId="Web-{77E789A3-2E09-46D4-9EBC-CC175462C49E}" dt="2020-07-07T14:12:20.079" v="184" actId="20577"/>
          <ac:spMkLst>
            <pc:docMk/>
            <pc:sldMk cId="1927554914" sldId="341"/>
            <ac:spMk id="3" creationId="{29B37C42-1689-4D53-8C9B-5C52C72318A0}"/>
          </ac:spMkLst>
        </pc:spChg>
        <pc:spChg chg="add mod">
          <ac:chgData name="Jessica Bradburn" userId="S::jessica.bradburn@civitasacademy.co.uk::27a5e87a-ebec-4cd1-9a21-39b519a2ad19" providerId="AD" clId="Web-{77E789A3-2E09-46D4-9EBC-CC175462C49E}" dt="2020-07-07T14:12:20.470" v="186"/>
          <ac:spMkLst>
            <pc:docMk/>
            <pc:sldMk cId="1927554914" sldId="341"/>
            <ac:spMk id="5" creationId="{C88D3C53-D2EC-43F0-81EA-D3DF9BBF57A4}"/>
          </ac:spMkLst>
        </pc:spChg>
        <pc:graphicFrameChg chg="del">
          <ac:chgData name="Jessica Bradburn" userId="S::jessica.bradburn@civitasacademy.co.uk::27a5e87a-ebec-4cd1-9a21-39b519a2ad19" providerId="AD" clId="Web-{77E789A3-2E09-46D4-9EBC-CC175462C49E}" dt="2020-07-07T14:11:59.782" v="181"/>
          <ac:graphicFrameMkLst>
            <pc:docMk/>
            <pc:sldMk cId="1927554914" sldId="341"/>
            <ac:graphicFrameMk id="22" creationId="{2A060030-32BA-4BEF-95C6-4BD22E782665}"/>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DD665-7CF7-4D84-992C-A29C3B0723A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C4DEF7-0F6E-4F84-9F90-6007BD7020BB}">
      <dgm:prSet/>
      <dgm:spPr/>
      <dgm:t>
        <a:bodyPr/>
        <a:lstStyle/>
        <a:p>
          <a:pPr>
            <a:lnSpc>
              <a:spcPct val="100000"/>
            </a:lnSpc>
          </a:pPr>
          <a:r>
            <a:rPr lang="en-GB"/>
            <a:t>Continue to be patient, understanding, supportive and considerate. </a:t>
          </a:r>
          <a:endParaRPr lang="en-US"/>
        </a:p>
      </dgm:t>
    </dgm:pt>
    <dgm:pt modelId="{BCAF7183-30FA-4D93-9BAF-69CB200E4239}" type="parTrans" cxnId="{4D56D540-2D70-49E7-8BB9-072AFAB742D9}">
      <dgm:prSet/>
      <dgm:spPr/>
      <dgm:t>
        <a:bodyPr/>
        <a:lstStyle/>
        <a:p>
          <a:endParaRPr lang="en-US"/>
        </a:p>
      </dgm:t>
    </dgm:pt>
    <dgm:pt modelId="{13BEFEB8-464D-4227-B5AF-62C0E7AF4235}" type="sibTrans" cxnId="{4D56D540-2D70-49E7-8BB9-072AFAB742D9}">
      <dgm:prSet/>
      <dgm:spPr/>
      <dgm:t>
        <a:bodyPr/>
        <a:lstStyle/>
        <a:p>
          <a:endParaRPr lang="en-US"/>
        </a:p>
      </dgm:t>
    </dgm:pt>
    <dgm:pt modelId="{5E5EACB0-8A76-4242-91F7-768146B10CBC}">
      <dgm:prSet/>
      <dgm:spPr/>
      <dgm:t>
        <a:bodyPr/>
        <a:lstStyle/>
        <a:p>
          <a:pPr>
            <a:lnSpc>
              <a:spcPct val="100000"/>
            </a:lnSpc>
          </a:pPr>
          <a:r>
            <a:rPr lang="en-GB"/>
            <a:t>Inform</a:t>
          </a:r>
          <a:r>
            <a:rPr lang="en-GB">
              <a:latin typeface="Trebuchet MS" panose="020B0603020202020204"/>
            </a:rPr>
            <a:t> the office</a:t>
          </a:r>
          <a:r>
            <a:rPr lang="en-GB"/>
            <a:t> if your child is absent </a:t>
          </a:r>
          <a:endParaRPr lang="en-US"/>
        </a:p>
      </dgm:t>
    </dgm:pt>
    <dgm:pt modelId="{738DA7DC-096B-46E6-ACA1-2650023815D8}" type="parTrans" cxnId="{C109601F-A8DD-4B09-A297-EFE95D9FC913}">
      <dgm:prSet/>
      <dgm:spPr/>
      <dgm:t>
        <a:bodyPr/>
        <a:lstStyle/>
        <a:p>
          <a:endParaRPr lang="en-US"/>
        </a:p>
      </dgm:t>
    </dgm:pt>
    <dgm:pt modelId="{0F6053A1-3B87-4728-8A47-00770E7605C2}" type="sibTrans" cxnId="{C109601F-A8DD-4B09-A297-EFE95D9FC913}">
      <dgm:prSet/>
      <dgm:spPr/>
      <dgm:t>
        <a:bodyPr/>
        <a:lstStyle/>
        <a:p>
          <a:endParaRPr lang="en-US"/>
        </a:p>
      </dgm:t>
    </dgm:pt>
    <dgm:pt modelId="{7F7C6E6A-6DB7-487E-89B5-E40477886B9E}">
      <dgm:prSet/>
      <dgm:spPr/>
      <dgm:t>
        <a:bodyPr/>
        <a:lstStyle/>
        <a:p>
          <a:pPr>
            <a:lnSpc>
              <a:spcPct val="100000"/>
            </a:lnSpc>
          </a:pPr>
          <a:r>
            <a:rPr lang="en-GB"/>
            <a:t>Inform</a:t>
          </a:r>
          <a:r>
            <a:rPr lang="en-GB">
              <a:latin typeface="Trebuchet MS" panose="020B0603020202020204"/>
            </a:rPr>
            <a:t> the office</a:t>
          </a:r>
          <a:r>
            <a:rPr lang="en-GB"/>
            <a:t> if you or any members of your household are isolating. </a:t>
          </a:r>
          <a:endParaRPr lang="en-US"/>
        </a:p>
      </dgm:t>
    </dgm:pt>
    <dgm:pt modelId="{DBDE6425-B2C4-42C4-8982-B1DA9308E6DB}" type="parTrans" cxnId="{BE2457C2-2136-4E04-AE35-295727B2DED7}">
      <dgm:prSet/>
      <dgm:spPr/>
      <dgm:t>
        <a:bodyPr/>
        <a:lstStyle/>
        <a:p>
          <a:endParaRPr lang="en-US"/>
        </a:p>
      </dgm:t>
    </dgm:pt>
    <dgm:pt modelId="{2C7EDE2B-2E76-4939-9692-F3312D7B2DB0}" type="sibTrans" cxnId="{BE2457C2-2136-4E04-AE35-295727B2DED7}">
      <dgm:prSet/>
      <dgm:spPr/>
      <dgm:t>
        <a:bodyPr/>
        <a:lstStyle/>
        <a:p>
          <a:endParaRPr lang="en-US"/>
        </a:p>
      </dgm:t>
    </dgm:pt>
    <dgm:pt modelId="{8AF2D56F-556E-4BBA-9711-E876BB534C3D}">
      <dgm:prSet/>
      <dgm:spPr/>
      <dgm:t>
        <a:bodyPr/>
        <a:lstStyle/>
        <a:p>
          <a:pPr>
            <a:lnSpc>
              <a:spcPct val="100000"/>
            </a:lnSpc>
          </a:pPr>
          <a:r>
            <a:rPr lang="en-GB"/>
            <a:t>Stick to time slots for drop off and pick up</a:t>
          </a:r>
          <a:r>
            <a:rPr lang="en-GB">
              <a:latin typeface="Trebuchet MS" panose="020B0603020202020204"/>
            </a:rPr>
            <a:t>.</a:t>
          </a:r>
          <a:endParaRPr lang="en-US"/>
        </a:p>
      </dgm:t>
    </dgm:pt>
    <dgm:pt modelId="{797F247A-12AA-409C-A65A-AC537802AE52}" type="parTrans" cxnId="{02DF9B67-B9D0-4E60-8DA2-1F6A136159D8}">
      <dgm:prSet/>
      <dgm:spPr/>
      <dgm:t>
        <a:bodyPr/>
        <a:lstStyle/>
        <a:p>
          <a:endParaRPr lang="en-US"/>
        </a:p>
      </dgm:t>
    </dgm:pt>
    <dgm:pt modelId="{8F0FC3AE-4616-425D-969D-B08BDC44A2A5}" type="sibTrans" cxnId="{02DF9B67-B9D0-4E60-8DA2-1F6A136159D8}">
      <dgm:prSet/>
      <dgm:spPr/>
      <dgm:t>
        <a:bodyPr/>
        <a:lstStyle/>
        <a:p>
          <a:endParaRPr lang="en-US"/>
        </a:p>
      </dgm:t>
    </dgm:pt>
    <dgm:pt modelId="{08669B54-4157-4623-BEB9-43E5CC6A6702}" type="pres">
      <dgm:prSet presAssocID="{8D4DD665-7CF7-4D84-992C-A29C3B0723AE}" presName="root" presStyleCnt="0">
        <dgm:presLayoutVars>
          <dgm:dir/>
          <dgm:resizeHandles val="exact"/>
        </dgm:presLayoutVars>
      </dgm:prSet>
      <dgm:spPr/>
    </dgm:pt>
    <dgm:pt modelId="{EE139E94-3E18-40AD-8380-7CB951FB56AA}" type="pres">
      <dgm:prSet presAssocID="{B5C4DEF7-0F6E-4F84-9F90-6007BD7020BB}" presName="compNode" presStyleCnt="0"/>
      <dgm:spPr/>
    </dgm:pt>
    <dgm:pt modelId="{04023256-7C75-4AF4-AC65-7D1D9E332C67}" type="pres">
      <dgm:prSet presAssocID="{B5C4DEF7-0F6E-4F84-9F90-6007BD7020BB}" presName="bgRect" presStyleLbl="bgShp" presStyleIdx="0" presStyleCnt="4"/>
      <dgm:spPr/>
    </dgm:pt>
    <dgm:pt modelId="{650877E0-2C17-49CD-953E-5BF0969FC5C4}" type="pres">
      <dgm:prSet presAssocID="{B5C4DEF7-0F6E-4F84-9F90-6007BD7020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42A0783-976A-4F8E-BE8E-1DFC1477FDCA}" type="pres">
      <dgm:prSet presAssocID="{B5C4DEF7-0F6E-4F84-9F90-6007BD7020BB}" presName="spaceRect" presStyleCnt="0"/>
      <dgm:spPr/>
    </dgm:pt>
    <dgm:pt modelId="{35F669C0-B206-48F3-ACCA-8B2D3915273A}" type="pres">
      <dgm:prSet presAssocID="{B5C4DEF7-0F6E-4F84-9F90-6007BD7020BB}" presName="parTx" presStyleLbl="revTx" presStyleIdx="0" presStyleCnt="4">
        <dgm:presLayoutVars>
          <dgm:chMax val="0"/>
          <dgm:chPref val="0"/>
        </dgm:presLayoutVars>
      </dgm:prSet>
      <dgm:spPr/>
    </dgm:pt>
    <dgm:pt modelId="{2DC6C9F3-8BAB-43CA-92E1-9C7DEF6F2A8D}" type="pres">
      <dgm:prSet presAssocID="{13BEFEB8-464D-4227-B5AF-62C0E7AF4235}" presName="sibTrans" presStyleCnt="0"/>
      <dgm:spPr/>
    </dgm:pt>
    <dgm:pt modelId="{6AE22D27-9F96-4A41-8117-A187C0B10864}" type="pres">
      <dgm:prSet presAssocID="{5E5EACB0-8A76-4242-91F7-768146B10CBC}" presName="compNode" presStyleCnt="0"/>
      <dgm:spPr/>
    </dgm:pt>
    <dgm:pt modelId="{02B10A48-515A-42FD-A801-3CCC73F51874}" type="pres">
      <dgm:prSet presAssocID="{5E5EACB0-8A76-4242-91F7-768146B10CBC}" presName="bgRect" presStyleLbl="bgShp" presStyleIdx="1" presStyleCnt="4"/>
      <dgm:spPr/>
    </dgm:pt>
    <dgm:pt modelId="{4EBF57BB-638B-44B6-AFF5-552462D05B39}" type="pres">
      <dgm:prSet presAssocID="{5E5EACB0-8A76-4242-91F7-768146B10CB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7442F5B2-C24A-4E0A-9554-2939BAC2D7FE}" type="pres">
      <dgm:prSet presAssocID="{5E5EACB0-8A76-4242-91F7-768146B10CBC}" presName="spaceRect" presStyleCnt="0"/>
      <dgm:spPr/>
    </dgm:pt>
    <dgm:pt modelId="{59F5A457-3BF5-4EBE-B5A3-596C51E01AC5}" type="pres">
      <dgm:prSet presAssocID="{5E5EACB0-8A76-4242-91F7-768146B10CBC}" presName="parTx" presStyleLbl="revTx" presStyleIdx="1" presStyleCnt="4">
        <dgm:presLayoutVars>
          <dgm:chMax val="0"/>
          <dgm:chPref val="0"/>
        </dgm:presLayoutVars>
      </dgm:prSet>
      <dgm:spPr/>
    </dgm:pt>
    <dgm:pt modelId="{6875F3CD-6D98-4781-B975-98E4CBFFE8B7}" type="pres">
      <dgm:prSet presAssocID="{0F6053A1-3B87-4728-8A47-00770E7605C2}" presName="sibTrans" presStyleCnt="0"/>
      <dgm:spPr/>
    </dgm:pt>
    <dgm:pt modelId="{7A91071A-7A9C-4E9B-B4B0-B8241992B9D8}" type="pres">
      <dgm:prSet presAssocID="{7F7C6E6A-6DB7-487E-89B5-E40477886B9E}" presName="compNode" presStyleCnt="0"/>
      <dgm:spPr/>
    </dgm:pt>
    <dgm:pt modelId="{58429DC5-80E2-4088-8D0A-AC8A064C343F}" type="pres">
      <dgm:prSet presAssocID="{7F7C6E6A-6DB7-487E-89B5-E40477886B9E}" presName="bgRect" presStyleLbl="bgShp" presStyleIdx="2" presStyleCnt="4"/>
      <dgm:spPr/>
    </dgm:pt>
    <dgm:pt modelId="{3E4EBF1A-E538-45AA-AE1D-95CC0502C1F2}" type="pres">
      <dgm:prSet presAssocID="{7F7C6E6A-6DB7-487E-89B5-E40477886B9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4B3DFF0B-87C3-4773-BF44-B226B134F8DE}" type="pres">
      <dgm:prSet presAssocID="{7F7C6E6A-6DB7-487E-89B5-E40477886B9E}" presName="spaceRect" presStyleCnt="0"/>
      <dgm:spPr/>
    </dgm:pt>
    <dgm:pt modelId="{1F2E974F-EAAD-44A0-865B-A1419E5886C2}" type="pres">
      <dgm:prSet presAssocID="{7F7C6E6A-6DB7-487E-89B5-E40477886B9E}" presName="parTx" presStyleLbl="revTx" presStyleIdx="2" presStyleCnt="4">
        <dgm:presLayoutVars>
          <dgm:chMax val="0"/>
          <dgm:chPref val="0"/>
        </dgm:presLayoutVars>
      </dgm:prSet>
      <dgm:spPr/>
    </dgm:pt>
    <dgm:pt modelId="{8F4B5912-92C0-4FDA-8666-0A415AA08E0D}" type="pres">
      <dgm:prSet presAssocID="{2C7EDE2B-2E76-4939-9692-F3312D7B2DB0}" presName="sibTrans" presStyleCnt="0"/>
      <dgm:spPr/>
    </dgm:pt>
    <dgm:pt modelId="{E5C31D49-099A-4B40-84E0-5AB1187E8D69}" type="pres">
      <dgm:prSet presAssocID="{8AF2D56F-556E-4BBA-9711-E876BB534C3D}" presName="compNode" presStyleCnt="0"/>
      <dgm:spPr/>
    </dgm:pt>
    <dgm:pt modelId="{A50CA183-462A-4A67-8CDA-15DB9E52C2EE}" type="pres">
      <dgm:prSet presAssocID="{8AF2D56F-556E-4BBA-9711-E876BB534C3D}" presName="bgRect" presStyleLbl="bgShp" presStyleIdx="3" presStyleCnt="4"/>
      <dgm:spPr/>
    </dgm:pt>
    <dgm:pt modelId="{FEB26496-3E1A-48B4-8867-1F9A3BBC94D1}" type="pres">
      <dgm:prSet presAssocID="{8AF2D56F-556E-4BBA-9711-E876BB534C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5790540-E103-4F23-8DEB-5DFF94C12DA5}" type="pres">
      <dgm:prSet presAssocID="{8AF2D56F-556E-4BBA-9711-E876BB534C3D}" presName="spaceRect" presStyleCnt="0"/>
      <dgm:spPr/>
    </dgm:pt>
    <dgm:pt modelId="{3EAE3E97-DAFB-417B-B262-980E032829E9}" type="pres">
      <dgm:prSet presAssocID="{8AF2D56F-556E-4BBA-9711-E876BB534C3D}" presName="parTx" presStyleLbl="revTx" presStyleIdx="3" presStyleCnt="4">
        <dgm:presLayoutVars>
          <dgm:chMax val="0"/>
          <dgm:chPref val="0"/>
        </dgm:presLayoutVars>
      </dgm:prSet>
      <dgm:spPr/>
    </dgm:pt>
  </dgm:ptLst>
  <dgm:cxnLst>
    <dgm:cxn modelId="{C109601F-A8DD-4B09-A297-EFE95D9FC913}" srcId="{8D4DD665-7CF7-4D84-992C-A29C3B0723AE}" destId="{5E5EACB0-8A76-4242-91F7-768146B10CBC}" srcOrd="1" destOrd="0" parTransId="{738DA7DC-096B-46E6-ACA1-2650023815D8}" sibTransId="{0F6053A1-3B87-4728-8A47-00770E7605C2}"/>
    <dgm:cxn modelId="{4D56D540-2D70-49E7-8BB9-072AFAB742D9}" srcId="{8D4DD665-7CF7-4D84-992C-A29C3B0723AE}" destId="{B5C4DEF7-0F6E-4F84-9F90-6007BD7020BB}" srcOrd="0" destOrd="0" parTransId="{BCAF7183-30FA-4D93-9BAF-69CB200E4239}" sibTransId="{13BEFEB8-464D-4227-B5AF-62C0E7AF4235}"/>
    <dgm:cxn modelId="{53001E5F-B2EF-4F53-8767-22FEF05CC591}" type="presOf" srcId="{B5C4DEF7-0F6E-4F84-9F90-6007BD7020BB}" destId="{35F669C0-B206-48F3-ACCA-8B2D3915273A}" srcOrd="0" destOrd="0" presId="urn:microsoft.com/office/officeart/2018/2/layout/IconVerticalSolidList"/>
    <dgm:cxn modelId="{02DF9B67-B9D0-4E60-8DA2-1F6A136159D8}" srcId="{8D4DD665-7CF7-4D84-992C-A29C3B0723AE}" destId="{8AF2D56F-556E-4BBA-9711-E876BB534C3D}" srcOrd="3" destOrd="0" parTransId="{797F247A-12AA-409C-A65A-AC537802AE52}" sibTransId="{8F0FC3AE-4616-425D-969D-B08BDC44A2A5}"/>
    <dgm:cxn modelId="{3AE49771-E534-4C11-A53C-E6B84365E303}" type="presOf" srcId="{8D4DD665-7CF7-4D84-992C-A29C3B0723AE}" destId="{08669B54-4157-4623-BEB9-43E5CC6A6702}" srcOrd="0" destOrd="0" presId="urn:microsoft.com/office/officeart/2018/2/layout/IconVerticalSolidList"/>
    <dgm:cxn modelId="{7323E89E-0CC3-4A0D-AC5E-4DBB3012A594}" type="presOf" srcId="{7F7C6E6A-6DB7-487E-89B5-E40477886B9E}" destId="{1F2E974F-EAAD-44A0-865B-A1419E5886C2}" srcOrd="0" destOrd="0" presId="urn:microsoft.com/office/officeart/2018/2/layout/IconVerticalSolidList"/>
    <dgm:cxn modelId="{90A217C0-7E88-498C-866E-C58700CAD067}" type="presOf" srcId="{8AF2D56F-556E-4BBA-9711-E876BB534C3D}" destId="{3EAE3E97-DAFB-417B-B262-980E032829E9}" srcOrd="0" destOrd="0" presId="urn:microsoft.com/office/officeart/2018/2/layout/IconVerticalSolidList"/>
    <dgm:cxn modelId="{BE2457C2-2136-4E04-AE35-295727B2DED7}" srcId="{8D4DD665-7CF7-4D84-992C-A29C3B0723AE}" destId="{7F7C6E6A-6DB7-487E-89B5-E40477886B9E}" srcOrd="2" destOrd="0" parTransId="{DBDE6425-B2C4-42C4-8982-B1DA9308E6DB}" sibTransId="{2C7EDE2B-2E76-4939-9692-F3312D7B2DB0}"/>
    <dgm:cxn modelId="{B34FA5E3-4BD7-4E51-B427-244FBDAE9BA6}" type="presOf" srcId="{5E5EACB0-8A76-4242-91F7-768146B10CBC}" destId="{59F5A457-3BF5-4EBE-B5A3-596C51E01AC5}" srcOrd="0" destOrd="0" presId="urn:microsoft.com/office/officeart/2018/2/layout/IconVerticalSolidList"/>
    <dgm:cxn modelId="{5ADCF45E-9391-46A2-AF0F-8D57713E1F61}" type="presParOf" srcId="{08669B54-4157-4623-BEB9-43E5CC6A6702}" destId="{EE139E94-3E18-40AD-8380-7CB951FB56AA}" srcOrd="0" destOrd="0" presId="urn:microsoft.com/office/officeart/2018/2/layout/IconVerticalSolidList"/>
    <dgm:cxn modelId="{BA4EBECD-09E3-4B32-93D5-4813F077EC61}" type="presParOf" srcId="{EE139E94-3E18-40AD-8380-7CB951FB56AA}" destId="{04023256-7C75-4AF4-AC65-7D1D9E332C67}" srcOrd="0" destOrd="0" presId="urn:microsoft.com/office/officeart/2018/2/layout/IconVerticalSolidList"/>
    <dgm:cxn modelId="{833518FB-497E-4983-9972-964667082776}" type="presParOf" srcId="{EE139E94-3E18-40AD-8380-7CB951FB56AA}" destId="{650877E0-2C17-49CD-953E-5BF0969FC5C4}" srcOrd="1" destOrd="0" presId="urn:microsoft.com/office/officeart/2018/2/layout/IconVerticalSolidList"/>
    <dgm:cxn modelId="{977CF83B-FADF-4ED1-9A12-84FA0EBC8C7A}" type="presParOf" srcId="{EE139E94-3E18-40AD-8380-7CB951FB56AA}" destId="{442A0783-976A-4F8E-BE8E-1DFC1477FDCA}" srcOrd="2" destOrd="0" presId="urn:microsoft.com/office/officeart/2018/2/layout/IconVerticalSolidList"/>
    <dgm:cxn modelId="{7139A799-413A-4FD0-B961-77DFAB6AFD13}" type="presParOf" srcId="{EE139E94-3E18-40AD-8380-7CB951FB56AA}" destId="{35F669C0-B206-48F3-ACCA-8B2D3915273A}" srcOrd="3" destOrd="0" presId="urn:microsoft.com/office/officeart/2018/2/layout/IconVerticalSolidList"/>
    <dgm:cxn modelId="{B22CA2BC-30A9-4DF3-8809-E983F932B501}" type="presParOf" srcId="{08669B54-4157-4623-BEB9-43E5CC6A6702}" destId="{2DC6C9F3-8BAB-43CA-92E1-9C7DEF6F2A8D}" srcOrd="1" destOrd="0" presId="urn:microsoft.com/office/officeart/2018/2/layout/IconVerticalSolidList"/>
    <dgm:cxn modelId="{E77248B0-4D32-457E-8309-9665877FEE35}" type="presParOf" srcId="{08669B54-4157-4623-BEB9-43E5CC6A6702}" destId="{6AE22D27-9F96-4A41-8117-A187C0B10864}" srcOrd="2" destOrd="0" presId="urn:microsoft.com/office/officeart/2018/2/layout/IconVerticalSolidList"/>
    <dgm:cxn modelId="{22E9912D-3B1E-4905-996D-13955A27690E}" type="presParOf" srcId="{6AE22D27-9F96-4A41-8117-A187C0B10864}" destId="{02B10A48-515A-42FD-A801-3CCC73F51874}" srcOrd="0" destOrd="0" presId="urn:microsoft.com/office/officeart/2018/2/layout/IconVerticalSolidList"/>
    <dgm:cxn modelId="{0ABD0EF9-EE0A-4EC7-BBB5-B9A551AB0B6C}" type="presParOf" srcId="{6AE22D27-9F96-4A41-8117-A187C0B10864}" destId="{4EBF57BB-638B-44B6-AFF5-552462D05B39}" srcOrd="1" destOrd="0" presId="urn:microsoft.com/office/officeart/2018/2/layout/IconVerticalSolidList"/>
    <dgm:cxn modelId="{CC1FEA16-4AFF-4BB3-AB6B-4FBB82683DBF}" type="presParOf" srcId="{6AE22D27-9F96-4A41-8117-A187C0B10864}" destId="{7442F5B2-C24A-4E0A-9554-2939BAC2D7FE}" srcOrd="2" destOrd="0" presId="urn:microsoft.com/office/officeart/2018/2/layout/IconVerticalSolidList"/>
    <dgm:cxn modelId="{022FF560-8934-486B-AB71-70884C3284EC}" type="presParOf" srcId="{6AE22D27-9F96-4A41-8117-A187C0B10864}" destId="{59F5A457-3BF5-4EBE-B5A3-596C51E01AC5}" srcOrd="3" destOrd="0" presId="urn:microsoft.com/office/officeart/2018/2/layout/IconVerticalSolidList"/>
    <dgm:cxn modelId="{4F61FED9-A170-4E83-8F67-9EAC1F34E2F9}" type="presParOf" srcId="{08669B54-4157-4623-BEB9-43E5CC6A6702}" destId="{6875F3CD-6D98-4781-B975-98E4CBFFE8B7}" srcOrd="3" destOrd="0" presId="urn:microsoft.com/office/officeart/2018/2/layout/IconVerticalSolidList"/>
    <dgm:cxn modelId="{F3610B52-8631-44E5-94FD-C843825D7F2A}" type="presParOf" srcId="{08669B54-4157-4623-BEB9-43E5CC6A6702}" destId="{7A91071A-7A9C-4E9B-B4B0-B8241992B9D8}" srcOrd="4" destOrd="0" presId="urn:microsoft.com/office/officeart/2018/2/layout/IconVerticalSolidList"/>
    <dgm:cxn modelId="{60693552-7AE7-4BEA-BCE9-94116DBF8E2C}" type="presParOf" srcId="{7A91071A-7A9C-4E9B-B4B0-B8241992B9D8}" destId="{58429DC5-80E2-4088-8D0A-AC8A064C343F}" srcOrd="0" destOrd="0" presId="urn:microsoft.com/office/officeart/2018/2/layout/IconVerticalSolidList"/>
    <dgm:cxn modelId="{18627E6E-7C33-405B-B8A8-F68EBD75C644}" type="presParOf" srcId="{7A91071A-7A9C-4E9B-B4B0-B8241992B9D8}" destId="{3E4EBF1A-E538-45AA-AE1D-95CC0502C1F2}" srcOrd="1" destOrd="0" presId="urn:microsoft.com/office/officeart/2018/2/layout/IconVerticalSolidList"/>
    <dgm:cxn modelId="{6204F774-D8B0-4604-8DF3-367E48C97372}" type="presParOf" srcId="{7A91071A-7A9C-4E9B-B4B0-B8241992B9D8}" destId="{4B3DFF0B-87C3-4773-BF44-B226B134F8DE}" srcOrd="2" destOrd="0" presId="urn:microsoft.com/office/officeart/2018/2/layout/IconVerticalSolidList"/>
    <dgm:cxn modelId="{4610E31F-8180-48C6-B53E-55E8787468B0}" type="presParOf" srcId="{7A91071A-7A9C-4E9B-B4B0-B8241992B9D8}" destId="{1F2E974F-EAAD-44A0-865B-A1419E5886C2}" srcOrd="3" destOrd="0" presId="urn:microsoft.com/office/officeart/2018/2/layout/IconVerticalSolidList"/>
    <dgm:cxn modelId="{2ACE577B-B911-4C17-ABB5-E70364200EB3}" type="presParOf" srcId="{08669B54-4157-4623-BEB9-43E5CC6A6702}" destId="{8F4B5912-92C0-4FDA-8666-0A415AA08E0D}" srcOrd="5" destOrd="0" presId="urn:microsoft.com/office/officeart/2018/2/layout/IconVerticalSolidList"/>
    <dgm:cxn modelId="{D61B8565-DF6A-4831-B075-AF17A1E141DB}" type="presParOf" srcId="{08669B54-4157-4623-BEB9-43E5CC6A6702}" destId="{E5C31D49-099A-4B40-84E0-5AB1187E8D69}" srcOrd="6" destOrd="0" presId="urn:microsoft.com/office/officeart/2018/2/layout/IconVerticalSolidList"/>
    <dgm:cxn modelId="{78C9CEB4-7A16-4498-B0F5-A72C2F6A8C87}" type="presParOf" srcId="{E5C31D49-099A-4B40-84E0-5AB1187E8D69}" destId="{A50CA183-462A-4A67-8CDA-15DB9E52C2EE}" srcOrd="0" destOrd="0" presId="urn:microsoft.com/office/officeart/2018/2/layout/IconVerticalSolidList"/>
    <dgm:cxn modelId="{EFD499DC-E41D-4BC1-9D8B-32FBB6FC367E}" type="presParOf" srcId="{E5C31D49-099A-4B40-84E0-5AB1187E8D69}" destId="{FEB26496-3E1A-48B4-8867-1F9A3BBC94D1}" srcOrd="1" destOrd="0" presId="urn:microsoft.com/office/officeart/2018/2/layout/IconVerticalSolidList"/>
    <dgm:cxn modelId="{46DD67E1-E835-48DC-9499-756FB230366C}" type="presParOf" srcId="{E5C31D49-099A-4B40-84E0-5AB1187E8D69}" destId="{E5790540-E103-4F23-8DEB-5DFF94C12DA5}" srcOrd="2" destOrd="0" presId="urn:microsoft.com/office/officeart/2018/2/layout/IconVerticalSolidList"/>
    <dgm:cxn modelId="{F8E520C1-A795-434B-9C5F-21DB9E4CF295}" type="presParOf" srcId="{E5C31D49-099A-4B40-84E0-5AB1187E8D69}" destId="{3EAE3E97-DAFB-417B-B262-980E032829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69D28-3CF1-41D4-920E-268B67715E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5A668B-CD73-454D-B50C-5E12687706B5}">
      <dgm:prSet/>
      <dgm:spPr/>
      <dgm:t>
        <a:bodyPr/>
        <a:lstStyle/>
        <a:p>
          <a:pPr>
            <a:lnSpc>
              <a:spcPct val="100000"/>
            </a:lnSpc>
          </a:pPr>
          <a:r>
            <a:rPr lang="en-GB"/>
            <a:t>Continue to try their best.</a:t>
          </a:r>
          <a:endParaRPr lang="en-US"/>
        </a:p>
      </dgm:t>
    </dgm:pt>
    <dgm:pt modelId="{A463BDE2-4750-4F5D-9343-7151AF01BEB6}" type="parTrans" cxnId="{9BBC88FD-6062-475D-A613-BB79BA2CBF49}">
      <dgm:prSet/>
      <dgm:spPr/>
      <dgm:t>
        <a:bodyPr/>
        <a:lstStyle/>
        <a:p>
          <a:endParaRPr lang="en-US"/>
        </a:p>
      </dgm:t>
    </dgm:pt>
    <dgm:pt modelId="{A14A295A-4158-426F-9A28-621621901E3B}" type="sibTrans" cxnId="{9BBC88FD-6062-475D-A613-BB79BA2CBF49}">
      <dgm:prSet/>
      <dgm:spPr/>
      <dgm:t>
        <a:bodyPr/>
        <a:lstStyle/>
        <a:p>
          <a:endParaRPr lang="en-US"/>
        </a:p>
      </dgm:t>
    </dgm:pt>
    <dgm:pt modelId="{B38DEFF8-7B8B-4390-873B-C47364C07508}">
      <dgm:prSet/>
      <dgm:spPr/>
      <dgm:t>
        <a:bodyPr/>
        <a:lstStyle/>
        <a:p>
          <a:pPr>
            <a:lnSpc>
              <a:spcPct val="100000"/>
            </a:lnSpc>
          </a:pPr>
          <a:r>
            <a:rPr lang="en-GB"/>
            <a:t>Talk kindly and play with each other.</a:t>
          </a:r>
          <a:endParaRPr lang="en-US"/>
        </a:p>
      </dgm:t>
    </dgm:pt>
    <dgm:pt modelId="{CA0CD0E4-367B-413D-9C43-75B907803273}" type="parTrans" cxnId="{C57C988F-4DA9-4BB2-88AF-5361C9959576}">
      <dgm:prSet/>
      <dgm:spPr/>
      <dgm:t>
        <a:bodyPr/>
        <a:lstStyle/>
        <a:p>
          <a:endParaRPr lang="en-US"/>
        </a:p>
      </dgm:t>
    </dgm:pt>
    <dgm:pt modelId="{CD139100-CB2C-49CA-83AC-8C0E8ADFBCB1}" type="sibTrans" cxnId="{C57C988F-4DA9-4BB2-88AF-5361C9959576}">
      <dgm:prSet/>
      <dgm:spPr/>
      <dgm:t>
        <a:bodyPr/>
        <a:lstStyle/>
        <a:p>
          <a:endParaRPr lang="en-US"/>
        </a:p>
      </dgm:t>
    </dgm:pt>
    <dgm:pt modelId="{4BF5E6BE-665B-42DC-880D-A433137DC270}">
      <dgm:prSet/>
      <dgm:spPr/>
      <dgm:t>
        <a:bodyPr/>
        <a:lstStyle/>
        <a:p>
          <a:pPr>
            <a:lnSpc>
              <a:spcPct val="100000"/>
            </a:lnSpc>
          </a:pPr>
          <a:r>
            <a:rPr lang="en-GB"/>
            <a:t>Smile and enjoy being together!</a:t>
          </a:r>
          <a:endParaRPr lang="en-US"/>
        </a:p>
      </dgm:t>
    </dgm:pt>
    <dgm:pt modelId="{27E435D7-F67C-47DA-BAC2-4699BD40AFFA}" type="parTrans" cxnId="{30BA0FEC-303B-4AC2-8168-2E4588761BAB}">
      <dgm:prSet/>
      <dgm:spPr/>
      <dgm:t>
        <a:bodyPr/>
        <a:lstStyle/>
        <a:p>
          <a:endParaRPr lang="en-US"/>
        </a:p>
      </dgm:t>
    </dgm:pt>
    <dgm:pt modelId="{31A618D4-C802-423D-A536-E621BABE03F1}" type="sibTrans" cxnId="{30BA0FEC-303B-4AC2-8168-2E4588761BAB}">
      <dgm:prSet/>
      <dgm:spPr/>
      <dgm:t>
        <a:bodyPr/>
        <a:lstStyle/>
        <a:p>
          <a:endParaRPr lang="en-US"/>
        </a:p>
      </dgm:t>
    </dgm:pt>
    <dgm:pt modelId="{D1C2CB68-3D25-4FF7-A434-1D8F894AAB1E}">
      <dgm:prSet phldr="0"/>
      <dgm:spPr/>
      <dgm:t>
        <a:bodyPr/>
        <a:lstStyle/>
        <a:p>
          <a:pPr rtl="0">
            <a:lnSpc>
              <a:spcPct val="100000"/>
            </a:lnSpc>
          </a:pPr>
          <a:r>
            <a:rPr lang="en-GB">
              <a:latin typeface="Trebuchet MS" panose="020B0603020202020204"/>
            </a:rPr>
            <a:t>Be Ready, Respectful and Safe</a:t>
          </a:r>
        </a:p>
      </dgm:t>
    </dgm:pt>
    <dgm:pt modelId="{41C7FD6D-7926-4E7B-8490-2279C28DD8EC}" type="parTrans" cxnId="{BD7FD7AE-8CFF-48E6-AC6C-C63B5DB32BA7}">
      <dgm:prSet/>
      <dgm:spPr/>
    </dgm:pt>
    <dgm:pt modelId="{055DEFF1-9BE7-46C3-BD49-730295F3DFCF}" type="sibTrans" cxnId="{BD7FD7AE-8CFF-48E6-AC6C-C63B5DB32BA7}">
      <dgm:prSet/>
      <dgm:spPr/>
    </dgm:pt>
    <dgm:pt modelId="{015F8E2A-CD5C-485C-B46F-EC12CC158AC4}" type="pres">
      <dgm:prSet presAssocID="{00169D28-3CF1-41D4-920E-268B67715EAC}" presName="root" presStyleCnt="0">
        <dgm:presLayoutVars>
          <dgm:dir/>
          <dgm:resizeHandles val="exact"/>
        </dgm:presLayoutVars>
      </dgm:prSet>
      <dgm:spPr/>
    </dgm:pt>
    <dgm:pt modelId="{A9026B6C-4679-43E3-9102-2893C98CB464}" type="pres">
      <dgm:prSet presAssocID="{D1C2CB68-3D25-4FF7-A434-1D8F894AAB1E}" presName="compNode" presStyleCnt="0"/>
      <dgm:spPr/>
    </dgm:pt>
    <dgm:pt modelId="{CFFCADA4-1C5E-4BA8-AAAD-BD7E4197DDDD}" type="pres">
      <dgm:prSet presAssocID="{D1C2CB68-3D25-4FF7-A434-1D8F894AAB1E}" presName="bgRect" presStyleLbl="bgShp" presStyleIdx="0" presStyleCnt="4"/>
      <dgm:spPr/>
    </dgm:pt>
    <dgm:pt modelId="{1C47F001-C55A-4F7B-9E92-6BA40A73BACF}" type="pres">
      <dgm:prSet presAssocID="{D1C2CB68-3D25-4FF7-A434-1D8F894AAB1E}" presName="iconRect" presStyleLbl="node1" presStyleIdx="0" presStyleCnt="4"/>
      <dgm:spPr/>
    </dgm:pt>
    <dgm:pt modelId="{1E560106-ECDA-4F7B-A4FC-AB7DB53E49CE}" type="pres">
      <dgm:prSet presAssocID="{D1C2CB68-3D25-4FF7-A434-1D8F894AAB1E}" presName="spaceRect" presStyleCnt="0"/>
      <dgm:spPr/>
    </dgm:pt>
    <dgm:pt modelId="{D3655B9F-C80D-4198-B3FD-93CF71A89924}" type="pres">
      <dgm:prSet presAssocID="{D1C2CB68-3D25-4FF7-A434-1D8F894AAB1E}" presName="parTx" presStyleLbl="revTx" presStyleIdx="0" presStyleCnt="4">
        <dgm:presLayoutVars>
          <dgm:chMax val="0"/>
          <dgm:chPref val="0"/>
        </dgm:presLayoutVars>
      </dgm:prSet>
      <dgm:spPr/>
    </dgm:pt>
    <dgm:pt modelId="{4D665431-5972-4016-BA0B-CE2F4DD56C11}" type="pres">
      <dgm:prSet presAssocID="{055DEFF1-9BE7-46C3-BD49-730295F3DFCF}" presName="sibTrans" presStyleCnt="0"/>
      <dgm:spPr/>
    </dgm:pt>
    <dgm:pt modelId="{22FC35D9-C534-4076-9B73-CAA8EF915DD0}" type="pres">
      <dgm:prSet presAssocID="{745A668B-CD73-454D-B50C-5E12687706B5}" presName="compNode" presStyleCnt="0"/>
      <dgm:spPr/>
    </dgm:pt>
    <dgm:pt modelId="{568FA4EC-78CB-46C9-A37D-9D89F6ED1CB5}" type="pres">
      <dgm:prSet presAssocID="{745A668B-CD73-454D-B50C-5E12687706B5}" presName="bgRect" presStyleLbl="bgShp" presStyleIdx="1" presStyleCnt="4"/>
      <dgm:spPr/>
    </dgm:pt>
    <dgm:pt modelId="{87C4FB24-088F-4CE7-B1F6-A3B1E5FB6F22}" type="pres">
      <dgm:prSet presAssocID="{745A668B-CD73-454D-B50C-5E12687706B5}"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6873F894-323E-43E5-B767-0501CF901176}" type="pres">
      <dgm:prSet presAssocID="{745A668B-CD73-454D-B50C-5E12687706B5}" presName="spaceRect" presStyleCnt="0"/>
      <dgm:spPr/>
    </dgm:pt>
    <dgm:pt modelId="{B0CF4F3C-6AD4-4DFF-B3C0-1E2A42E66C39}" type="pres">
      <dgm:prSet presAssocID="{745A668B-CD73-454D-B50C-5E12687706B5}" presName="parTx" presStyleLbl="revTx" presStyleIdx="1" presStyleCnt="4">
        <dgm:presLayoutVars>
          <dgm:chMax val="0"/>
          <dgm:chPref val="0"/>
        </dgm:presLayoutVars>
      </dgm:prSet>
      <dgm:spPr/>
    </dgm:pt>
    <dgm:pt modelId="{F5C16A29-C761-4A30-BDAB-D68F483DC928}" type="pres">
      <dgm:prSet presAssocID="{A14A295A-4158-426F-9A28-621621901E3B}" presName="sibTrans" presStyleCnt="0"/>
      <dgm:spPr/>
    </dgm:pt>
    <dgm:pt modelId="{5CDD3D6F-EE02-465A-B281-D31260A28F51}" type="pres">
      <dgm:prSet presAssocID="{B38DEFF8-7B8B-4390-873B-C47364C07508}" presName="compNode" presStyleCnt="0"/>
      <dgm:spPr/>
    </dgm:pt>
    <dgm:pt modelId="{4ECF72FC-D908-44AA-8DE9-EDD2870FAAB8}" type="pres">
      <dgm:prSet presAssocID="{B38DEFF8-7B8B-4390-873B-C47364C07508}" presName="bgRect" presStyleLbl="bgShp" presStyleIdx="2" presStyleCnt="4"/>
      <dgm:spPr/>
    </dgm:pt>
    <dgm:pt modelId="{E6D9C8C5-ECFC-41EB-ACB0-CBD28829A5EC}" type="pres">
      <dgm:prSet presAssocID="{B38DEFF8-7B8B-4390-873B-C47364C07508}" presName="iconRect" presStyleLbl="node1" presStyleIdx="2"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ent Heart"/>
        </a:ext>
      </dgm:extLst>
    </dgm:pt>
    <dgm:pt modelId="{4C07D27E-41CA-4775-AFED-E24D5D01C432}" type="pres">
      <dgm:prSet presAssocID="{B38DEFF8-7B8B-4390-873B-C47364C07508}" presName="spaceRect" presStyleCnt="0"/>
      <dgm:spPr/>
    </dgm:pt>
    <dgm:pt modelId="{36C67FC9-BFC9-4EFF-AA06-5B9FA27D2C66}" type="pres">
      <dgm:prSet presAssocID="{B38DEFF8-7B8B-4390-873B-C47364C07508}" presName="parTx" presStyleLbl="revTx" presStyleIdx="2" presStyleCnt="4">
        <dgm:presLayoutVars>
          <dgm:chMax val="0"/>
          <dgm:chPref val="0"/>
        </dgm:presLayoutVars>
      </dgm:prSet>
      <dgm:spPr/>
    </dgm:pt>
    <dgm:pt modelId="{EC481E4F-DBFD-4477-85D0-0546023253A7}" type="pres">
      <dgm:prSet presAssocID="{CD139100-CB2C-49CA-83AC-8C0E8ADFBCB1}" presName="sibTrans" presStyleCnt="0"/>
      <dgm:spPr/>
    </dgm:pt>
    <dgm:pt modelId="{E8C61AB2-89E5-4D18-9CBB-E70BFE27B091}" type="pres">
      <dgm:prSet presAssocID="{4BF5E6BE-665B-42DC-880D-A433137DC270}" presName="compNode" presStyleCnt="0"/>
      <dgm:spPr/>
    </dgm:pt>
    <dgm:pt modelId="{27B776A7-0494-4DA0-84B3-A870E69B12B2}" type="pres">
      <dgm:prSet presAssocID="{4BF5E6BE-665B-42DC-880D-A433137DC270}" presName="bgRect" presStyleLbl="bgShp" presStyleIdx="3" presStyleCnt="4"/>
      <dgm:spPr/>
    </dgm:pt>
    <dgm:pt modelId="{1A5DF447-44BE-4C66-A091-F6757AB10894}" type="pres">
      <dgm:prSet presAssocID="{4BF5E6BE-665B-42DC-880D-A433137DC270}" presName="iconRect" presStyleLbl="node1" presStyleIdx="3"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solid fill"/>
        </a:ext>
      </dgm:extLst>
    </dgm:pt>
    <dgm:pt modelId="{711F2441-BEF5-40A7-A427-96696DFE24D7}" type="pres">
      <dgm:prSet presAssocID="{4BF5E6BE-665B-42DC-880D-A433137DC270}" presName="spaceRect" presStyleCnt="0"/>
      <dgm:spPr/>
    </dgm:pt>
    <dgm:pt modelId="{59C939DC-B21F-4F76-8E9E-EDCD88B06896}" type="pres">
      <dgm:prSet presAssocID="{4BF5E6BE-665B-42DC-880D-A433137DC270}" presName="parTx" presStyleLbl="revTx" presStyleIdx="3" presStyleCnt="4">
        <dgm:presLayoutVars>
          <dgm:chMax val="0"/>
          <dgm:chPref val="0"/>
        </dgm:presLayoutVars>
      </dgm:prSet>
      <dgm:spPr/>
    </dgm:pt>
  </dgm:ptLst>
  <dgm:cxnLst>
    <dgm:cxn modelId="{97166614-A784-495F-A94B-A3BBD8252508}" type="presOf" srcId="{00169D28-3CF1-41D4-920E-268B67715EAC}" destId="{015F8E2A-CD5C-485C-B46F-EC12CC158AC4}" srcOrd="0" destOrd="0" presId="urn:microsoft.com/office/officeart/2018/2/layout/IconVerticalSolidList"/>
    <dgm:cxn modelId="{9A2FDC7D-C8C4-496E-A439-4BAEFFE1B902}" type="presOf" srcId="{B38DEFF8-7B8B-4390-873B-C47364C07508}" destId="{36C67FC9-BFC9-4EFF-AA06-5B9FA27D2C66}" srcOrd="0" destOrd="0" presId="urn:microsoft.com/office/officeart/2018/2/layout/IconVerticalSolidList"/>
    <dgm:cxn modelId="{C57C988F-4DA9-4BB2-88AF-5361C9959576}" srcId="{00169D28-3CF1-41D4-920E-268B67715EAC}" destId="{B38DEFF8-7B8B-4390-873B-C47364C07508}" srcOrd="2" destOrd="0" parTransId="{CA0CD0E4-367B-413D-9C43-75B907803273}" sibTransId="{CD139100-CB2C-49CA-83AC-8C0E8ADFBCB1}"/>
    <dgm:cxn modelId="{6575719F-5E34-4E52-9829-96E42E04C6DA}" type="presOf" srcId="{D1C2CB68-3D25-4FF7-A434-1D8F894AAB1E}" destId="{D3655B9F-C80D-4198-B3FD-93CF71A89924}" srcOrd="0" destOrd="0" presId="urn:microsoft.com/office/officeart/2018/2/layout/IconVerticalSolidList"/>
    <dgm:cxn modelId="{FAC013A7-4B87-4148-B756-B22E6A5AD44F}" type="presOf" srcId="{4BF5E6BE-665B-42DC-880D-A433137DC270}" destId="{59C939DC-B21F-4F76-8E9E-EDCD88B06896}" srcOrd="0" destOrd="0" presId="urn:microsoft.com/office/officeart/2018/2/layout/IconVerticalSolidList"/>
    <dgm:cxn modelId="{BD7FD7AE-8CFF-48E6-AC6C-C63B5DB32BA7}" srcId="{00169D28-3CF1-41D4-920E-268B67715EAC}" destId="{D1C2CB68-3D25-4FF7-A434-1D8F894AAB1E}" srcOrd="0" destOrd="0" parTransId="{41C7FD6D-7926-4E7B-8490-2279C28DD8EC}" sibTransId="{055DEFF1-9BE7-46C3-BD49-730295F3DFCF}"/>
    <dgm:cxn modelId="{1BF5A6C8-7DD5-4C39-B1B3-AF27A4DCABD9}" type="presOf" srcId="{745A668B-CD73-454D-B50C-5E12687706B5}" destId="{B0CF4F3C-6AD4-4DFF-B3C0-1E2A42E66C39}" srcOrd="0" destOrd="0" presId="urn:microsoft.com/office/officeart/2018/2/layout/IconVerticalSolidList"/>
    <dgm:cxn modelId="{30BA0FEC-303B-4AC2-8168-2E4588761BAB}" srcId="{00169D28-3CF1-41D4-920E-268B67715EAC}" destId="{4BF5E6BE-665B-42DC-880D-A433137DC270}" srcOrd="3" destOrd="0" parTransId="{27E435D7-F67C-47DA-BAC2-4699BD40AFFA}" sibTransId="{31A618D4-C802-423D-A536-E621BABE03F1}"/>
    <dgm:cxn modelId="{9BBC88FD-6062-475D-A613-BB79BA2CBF49}" srcId="{00169D28-3CF1-41D4-920E-268B67715EAC}" destId="{745A668B-CD73-454D-B50C-5E12687706B5}" srcOrd="1" destOrd="0" parTransId="{A463BDE2-4750-4F5D-9343-7151AF01BEB6}" sibTransId="{A14A295A-4158-426F-9A28-621621901E3B}"/>
    <dgm:cxn modelId="{5116F5F7-7168-442B-9E81-D8E1F1D821D3}" type="presParOf" srcId="{015F8E2A-CD5C-485C-B46F-EC12CC158AC4}" destId="{A9026B6C-4679-43E3-9102-2893C98CB464}" srcOrd="0" destOrd="0" presId="urn:microsoft.com/office/officeart/2018/2/layout/IconVerticalSolidList"/>
    <dgm:cxn modelId="{2842E59A-A4EB-49C0-A3A8-890282D28A69}" type="presParOf" srcId="{A9026B6C-4679-43E3-9102-2893C98CB464}" destId="{CFFCADA4-1C5E-4BA8-AAAD-BD7E4197DDDD}" srcOrd="0" destOrd="0" presId="urn:microsoft.com/office/officeart/2018/2/layout/IconVerticalSolidList"/>
    <dgm:cxn modelId="{90AFC11C-6E52-47F6-866E-F91E81897685}" type="presParOf" srcId="{A9026B6C-4679-43E3-9102-2893C98CB464}" destId="{1C47F001-C55A-4F7B-9E92-6BA40A73BACF}" srcOrd="1" destOrd="0" presId="urn:microsoft.com/office/officeart/2018/2/layout/IconVerticalSolidList"/>
    <dgm:cxn modelId="{73D1242A-D2DA-4AF1-B7A7-9696A9703289}" type="presParOf" srcId="{A9026B6C-4679-43E3-9102-2893C98CB464}" destId="{1E560106-ECDA-4F7B-A4FC-AB7DB53E49CE}" srcOrd="2" destOrd="0" presId="urn:microsoft.com/office/officeart/2018/2/layout/IconVerticalSolidList"/>
    <dgm:cxn modelId="{06161CF8-E527-42A5-B812-66FC49B3FD00}" type="presParOf" srcId="{A9026B6C-4679-43E3-9102-2893C98CB464}" destId="{D3655B9F-C80D-4198-B3FD-93CF71A89924}" srcOrd="3" destOrd="0" presId="urn:microsoft.com/office/officeart/2018/2/layout/IconVerticalSolidList"/>
    <dgm:cxn modelId="{2856F20D-61AE-4935-B907-7134F1C177E4}" type="presParOf" srcId="{015F8E2A-CD5C-485C-B46F-EC12CC158AC4}" destId="{4D665431-5972-4016-BA0B-CE2F4DD56C11}" srcOrd="1" destOrd="0" presId="urn:microsoft.com/office/officeart/2018/2/layout/IconVerticalSolidList"/>
    <dgm:cxn modelId="{B7558945-8740-48DD-8702-2F823DA8CAD4}" type="presParOf" srcId="{015F8E2A-CD5C-485C-B46F-EC12CC158AC4}" destId="{22FC35D9-C534-4076-9B73-CAA8EF915DD0}" srcOrd="2" destOrd="0" presId="urn:microsoft.com/office/officeart/2018/2/layout/IconVerticalSolidList"/>
    <dgm:cxn modelId="{D34D3FB3-455F-4D68-AC86-CD026A922527}" type="presParOf" srcId="{22FC35D9-C534-4076-9B73-CAA8EF915DD0}" destId="{568FA4EC-78CB-46C9-A37D-9D89F6ED1CB5}" srcOrd="0" destOrd="0" presId="urn:microsoft.com/office/officeart/2018/2/layout/IconVerticalSolidList"/>
    <dgm:cxn modelId="{1552C28F-4580-4CE6-88C6-1E3C64B0C390}" type="presParOf" srcId="{22FC35D9-C534-4076-9B73-CAA8EF915DD0}" destId="{87C4FB24-088F-4CE7-B1F6-A3B1E5FB6F22}" srcOrd="1" destOrd="0" presId="urn:microsoft.com/office/officeart/2018/2/layout/IconVerticalSolidList"/>
    <dgm:cxn modelId="{A2974C21-0503-4025-BDBF-23C840023FFF}" type="presParOf" srcId="{22FC35D9-C534-4076-9B73-CAA8EF915DD0}" destId="{6873F894-323E-43E5-B767-0501CF901176}" srcOrd="2" destOrd="0" presId="urn:microsoft.com/office/officeart/2018/2/layout/IconVerticalSolidList"/>
    <dgm:cxn modelId="{8CB611D2-EFA0-4BDD-9C9C-6A302CE37CE1}" type="presParOf" srcId="{22FC35D9-C534-4076-9B73-CAA8EF915DD0}" destId="{B0CF4F3C-6AD4-4DFF-B3C0-1E2A42E66C39}" srcOrd="3" destOrd="0" presId="urn:microsoft.com/office/officeart/2018/2/layout/IconVerticalSolidList"/>
    <dgm:cxn modelId="{806CB739-9E53-48DA-A3F3-0B1F02388A78}" type="presParOf" srcId="{015F8E2A-CD5C-485C-B46F-EC12CC158AC4}" destId="{F5C16A29-C761-4A30-BDAB-D68F483DC928}" srcOrd="3" destOrd="0" presId="urn:microsoft.com/office/officeart/2018/2/layout/IconVerticalSolidList"/>
    <dgm:cxn modelId="{229FD7EC-EE10-4950-B2F4-DAA3B3D980AC}" type="presParOf" srcId="{015F8E2A-CD5C-485C-B46F-EC12CC158AC4}" destId="{5CDD3D6F-EE02-465A-B281-D31260A28F51}" srcOrd="4" destOrd="0" presId="urn:microsoft.com/office/officeart/2018/2/layout/IconVerticalSolidList"/>
    <dgm:cxn modelId="{BD18957E-1A3D-4636-B713-37B14110843C}" type="presParOf" srcId="{5CDD3D6F-EE02-465A-B281-D31260A28F51}" destId="{4ECF72FC-D908-44AA-8DE9-EDD2870FAAB8}" srcOrd="0" destOrd="0" presId="urn:microsoft.com/office/officeart/2018/2/layout/IconVerticalSolidList"/>
    <dgm:cxn modelId="{C281B9A7-213B-4B55-A9C7-B95F4122CEF4}" type="presParOf" srcId="{5CDD3D6F-EE02-465A-B281-D31260A28F51}" destId="{E6D9C8C5-ECFC-41EB-ACB0-CBD28829A5EC}" srcOrd="1" destOrd="0" presId="urn:microsoft.com/office/officeart/2018/2/layout/IconVerticalSolidList"/>
    <dgm:cxn modelId="{CECEE606-3E01-4ACE-AB31-F7341E88BE7A}" type="presParOf" srcId="{5CDD3D6F-EE02-465A-B281-D31260A28F51}" destId="{4C07D27E-41CA-4775-AFED-E24D5D01C432}" srcOrd="2" destOrd="0" presId="urn:microsoft.com/office/officeart/2018/2/layout/IconVerticalSolidList"/>
    <dgm:cxn modelId="{27010216-7438-4A23-B208-42E52C510960}" type="presParOf" srcId="{5CDD3D6F-EE02-465A-B281-D31260A28F51}" destId="{36C67FC9-BFC9-4EFF-AA06-5B9FA27D2C66}" srcOrd="3" destOrd="0" presId="urn:microsoft.com/office/officeart/2018/2/layout/IconVerticalSolidList"/>
    <dgm:cxn modelId="{EE2A618E-0155-4D0D-9886-1F906FB25649}" type="presParOf" srcId="{015F8E2A-CD5C-485C-B46F-EC12CC158AC4}" destId="{EC481E4F-DBFD-4477-85D0-0546023253A7}" srcOrd="5" destOrd="0" presId="urn:microsoft.com/office/officeart/2018/2/layout/IconVerticalSolidList"/>
    <dgm:cxn modelId="{CED86836-1D8E-4063-ADE7-123C0D446600}" type="presParOf" srcId="{015F8E2A-CD5C-485C-B46F-EC12CC158AC4}" destId="{E8C61AB2-89E5-4D18-9CBB-E70BFE27B091}" srcOrd="6" destOrd="0" presId="urn:microsoft.com/office/officeart/2018/2/layout/IconVerticalSolidList"/>
    <dgm:cxn modelId="{5E5337CD-5662-42FC-A4A6-DA2CCBC062F4}" type="presParOf" srcId="{E8C61AB2-89E5-4D18-9CBB-E70BFE27B091}" destId="{27B776A7-0494-4DA0-84B3-A870E69B12B2}" srcOrd="0" destOrd="0" presId="urn:microsoft.com/office/officeart/2018/2/layout/IconVerticalSolidList"/>
    <dgm:cxn modelId="{1D8DC4CD-4956-4C4C-AD82-9C1D7D499182}" type="presParOf" srcId="{E8C61AB2-89E5-4D18-9CBB-E70BFE27B091}" destId="{1A5DF447-44BE-4C66-A091-F6757AB10894}" srcOrd="1" destOrd="0" presId="urn:microsoft.com/office/officeart/2018/2/layout/IconVerticalSolidList"/>
    <dgm:cxn modelId="{F9998A7D-57D5-4E92-9184-99DDFEC5DE3D}" type="presParOf" srcId="{E8C61AB2-89E5-4D18-9CBB-E70BFE27B091}" destId="{711F2441-BEF5-40A7-A427-96696DFE24D7}" srcOrd="2" destOrd="0" presId="urn:microsoft.com/office/officeart/2018/2/layout/IconVerticalSolidList"/>
    <dgm:cxn modelId="{934DB76B-E051-42C4-A259-C0D949942601}" type="presParOf" srcId="{E8C61AB2-89E5-4D18-9CBB-E70BFE27B091}" destId="{59C939DC-B21F-4F76-8E9E-EDCD88B068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23256-7C75-4AF4-AC65-7D1D9E332C67}">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877E0-2C17-49CD-953E-5BF0969FC5C4}">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F669C0-B206-48F3-ACCA-8B2D3915273A}">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Continue to be patient, understanding, supportive and considerate. </a:t>
          </a:r>
          <a:endParaRPr lang="en-US" sz="2200" kern="1200"/>
        </a:p>
      </dsp:txBody>
      <dsp:txXfrm>
        <a:off x="1209819" y="2066"/>
        <a:ext cx="5418984" cy="1047462"/>
      </dsp:txXfrm>
    </dsp:sp>
    <dsp:sp modelId="{02B10A48-515A-42FD-A801-3CCC73F51874}">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57BB-638B-44B6-AFF5-552462D05B39}">
      <dsp:nvSpPr>
        <dsp:cNvPr id="0" name=""/>
        <dsp:cNvSpPr/>
      </dsp:nvSpPr>
      <dsp:spPr>
        <a:xfrm>
          <a:off x="316857" y="1547074"/>
          <a:ext cx="576104" cy="5761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F5A457-3BF5-4EBE-B5A3-596C51E01AC5}">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Inform</a:t>
          </a:r>
          <a:r>
            <a:rPr lang="en-GB" sz="2200" kern="1200">
              <a:latin typeface="Trebuchet MS" panose="020B0603020202020204"/>
            </a:rPr>
            <a:t> the office</a:t>
          </a:r>
          <a:r>
            <a:rPr lang="en-GB" sz="2200" kern="1200"/>
            <a:t> if your child is absent </a:t>
          </a:r>
          <a:endParaRPr lang="en-US" sz="2200" kern="1200"/>
        </a:p>
      </dsp:txBody>
      <dsp:txXfrm>
        <a:off x="1209819" y="1311395"/>
        <a:ext cx="5418984" cy="1047462"/>
      </dsp:txXfrm>
    </dsp:sp>
    <dsp:sp modelId="{58429DC5-80E2-4088-8D0A-AC8A064C34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BF1A-E538-45AA-AE1D-95CC0502C1F2}">
      <dsp:nvSpPr>
        <dsp:cNvPr id="0" name=""/>
        <dsp:cNvSpPr/>
      </dsp:nvSpPr>
      <dsp:spPr>
        <a:xfrm>
          <a:off x="316857" y="2856402"/>
          <a:ext cx="576104" cy="5761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2E974F-EAAD-44A0-865B-A1419E5886C2}">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Inform</a:t>
          </a:r>
          <a:r>
            <a:rPr lang="en-GB" sz="2200" kern="1200">
              <a:latin typeface="Trebuchet MS" panose="020B0603020202020204"/>
            </a:rPr>
            <a:t> the office</a:t>
          </a:r>
          <a:r>
            <a:rPr lang="en-GB" sz="2200" kern="1200"/>
            <a:t> if you or any members of your household are isolating. </a:t>
          </a:r>
          <a:endParaRPr lang="en-US" sz="2200" kern="1200"/>
        </a:p>
      </dsp:txBody>
      <dsp:txXfrm>
        <a:off x="1209819" y="2620723"/>
        <a:ext cx="5418984" cy="1047462"/>
      </dsp:txXfrm>
    </dsp:sp>
    <dsp:sp modelId="{A50CA183-462A-4A67-8CDA-15DB9E52C2EE}">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26496-3E1A-48B4-8867-1F9A3BBC94D1}">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AE3E97-DAFB-417B-B262-980E032829E9}">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Stick to time slots for drop off and pick up</a:t>
          </a:r>
          <a:r>
            <a:rPr lang="en-GB" sz="2200" kern="1200">
              <a:latin typeface="Trebuchet MS" panose="020B0603020202020204"/>
            </a:rPr>
            <a:t>.</a:t>
          </a:r>
          <a:endParaRPr lang="en-US" sz="2200" kern="1200"/>
        </a:p>
      </dsp:txBody>
      <dsp:txXfrm>
        <a:off x="1209819" y="3930051"/>
        <a:ext cx="5418984" cy="10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ADA4-1C5E-4BA8-AAAD-BD7E4197DDDD}">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7F001-C55A-4F7B-9E92-6BA40A73BACF}">
      <dsp:nvSpPr>
        <dsp:cNvPr id="0" name=""/>
        <dsp:cNvSpPr/>
      </dsp:nvSpPr>
      <dsp:spPr>
        <a:xfrm>
          <a:off x="316857" y="237745"/>
          <a:ext cx="576104" cy="576104"/>
        </a:xfrm>
        <a:prstGeom prst="rect">
          <a:avLst/>
        </a:prstGeom>
        <a:solidFill>
          <a:schemeClr val="accent2">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55B9F-C80D-4198-B3FD-93CF71A89924}">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rtl="0">
            <a:lnSpc>
              <a:spcPct val="100000"/>
            </a:lnSpc>
            <a:spcBef>
              <a:spcPct val="0"/>
            </a:spcBef>
            <a:spcAft>
              <a:spcPct val="35000"/>
            </a:spcAft>
            <a:buNone/>
          </a:pPr>
          <a:r>
            <a:rPr lang="en-GB" sz="2200" kern="1200">
              <a:latin typeface="Trebuchet MS" panose="020B0603020202020204"/>
            </a:rPr>
            <a:t>Be Ready, Respectful and Safe</a:t>
          </a:r>
        </a:p>
      </dsp:txBody>
      <dsp:txXfrm>
        <a:off x="1209819" y="2066"/>
        <a:ext cx="5418984" cy="1047462"/>
      </dsp:txXfrm>
    </dsp:sp>
    <dsp:sp modelId="{568FA4EC-78CB-46C9-A37D-9D89F6ED1CB5}">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4FB24-088F-4CE7-B1F6-A3B1E5FB6F22}">
      <dsp:nvSpPr>
        <dsp:cNvPr id="0" name=""/>
        <dsp:cNvSpPr/>
      </dsp:nvSpPr>
      <dsp:spPr>
        <a:xfrm>
          <a:off x="316857" y="1547074"/>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CF4F3C-6AD4-4DFF-B3C0-1E2A42E66C39}">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Continue to try their best.</a:t>
          </a:r>
          <a:endParaRPr lang="en-US" sz="2200" kern="1200"/>
        </a:p>
      </dsp:txBody>
      <dsp:txXfrm>
        <a:off x="1209819" y="1311395"/>
        <a:ext cx="5418984" cy="1047462"/>
      </dsp:txXfrm>
    </dsp:sp>
    <dsp:sp modelId="{4ECF72FC-D908-44AA-8DE9-EDD2870FAAB8}">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9C8C5-ECFC-41EB-ACB0-CBD28829A5EC}">
      <dsp:nvSpPr>
        <dsp:cNvPr id="0" name=""/>
        <dsp:cNvSpPr/>
      </dsp:nvSpPr>
      <dsp:spPr>
        <a:xfrm>
          <a:off x="316857" y="2856402"/>
          <a:ext cx="576104" cy="5761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C67FC9-BFC9-4EFF-AA06-5B9FA27D2C66}">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Talk kindly and play with each other.</a:t>
          </a:r>
          <a:endParaRPr lang="en-US" sz="2200" kern="1200"/>
        </a:p>
      </dsp:txBody>
      <dsp:txXfrm>
        <a:off x="1209819" y="2620723"/>
        <a:ext cx="5418984" cy="1047462"/>
      </dsp:txXfrm>
    </dsp:sp>
    <dsp:sp modelId="{27B776A7-0494-4DA0-84B3-A870E69B12B2}">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DF447-44BE-4C66-A091-F6757AB10894}">
      <dsp:nvSpPr>
        <dsp:cNvPr id="0" name=""/>
        <dsp:cNvSpPr/>
      </dsp:nvSpPr>
      <dsp:spPr>
        <a:xfrm>
          <a:off x="316857" y="4165730"/>
          <a:ext cx="576104" cy="5761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C939DC-B21F-4F76-8E9E-EDCD88B06896}">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GB" sz="2200" kern="1200"/>
            <a:t>Smile and enjoy being together!</a:t>
          </a:r>
          <a:endParaRPr lang="en-US" sz="2200" kern="1200"/>
        </a:p>
      </dsp:txBody>
      <dsp:txXfrm>
        <a:off x="1209819" y="3930051"/>
        <a:ext cx="5418984" cy="10474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3F0A33-295F-4555-AFF3-30A08A7AEAA7}" type="datetimeFigureOut">
              <a:rPr lang="en-GB" smtClean="0"/>
              <a:t>03/09/2021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C323612-AA92-4C96-BC6B-09DF7FAB8A55}" type="slidenum">
              <a:rPr lang="en-GB" smtClean="0"/>
              <a:t>‹#›</a:t>
            </a:fld>
            <a:endParaRPr lang="en-GB"/>
          </a:p>
        </p:txBody>
      </p:sp>
    </p:spTree>
    <p:extLst>
      <p:ext uri="{BB962C8B-B14F-4D97-AF65-F5344CB8AC3E}">
        <p14:creationId xmlns:p14="http://schemas.microsoft.com/office/powerpoint/2010/main" val="44163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15A68E-4E96-4903-BB91-43FD6D6A4442}" type="datetimeFigureOut">
              <a:rPr lang="en-GB"/>
              <a:t>03/09/2021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62AC972-174F-4B58-80AB-1FB16A5E11F7}" type="slidenum">
              <a:rPr lang="en-GB"/>
              <a:t>‹#›</a:t>
            </a:fld>
            <a:endParaRPr lang="en-GB"/>
          </a:p>
        </p:txBody>
      </p:sp>
    </p:spTree>
    <p:extLst>
      <p:ext uri="{BB962C8B-B14F-4D97-AF65-F5344CB8AC3E}">
        <p14:creationId xmlns:p14="http://schemas.microsoft.com/office/powerpoint/2010/main" val="371407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80383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512509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0484378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324103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5380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003846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0338424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61951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76251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738671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4649553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09744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958726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706617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9140558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2436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368043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uidance/contacts-phe-egions-and-local-centres"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uk/guidance/contacts-phe-regions-and-local-centre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6">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38" name="Straight Connector 9">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10">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13">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15">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8A0BC90-01B3-0346-BB6D-5934FC0546F7}"/>
              </a:ext>
            </a:extLst>
          </p:cNvPr>
          <p:cNvSpPr>
            <a:spLocks noGrp="1"/>
          </p:cNvSpPr>
          <p:nvPr>
            <p:ph type="ctrTitle"/>
          </p:nvPr>
        </p:nvSpPr>
        <p:spPr>
          <a:xfrm>
            <a:off x="677335" y="1282701"/>
            <a:ext cx="5169801" cy="4307148"/>
          </a:xfrm>
        </p:spPr>
        <p:txBody>
          <a:bodyPr anchor="ctr">
            <a:normAutofit/>
          </a:bodyPr>
          <a:lstStyle/>
          <a:p>
            <a:pPr>
              <a:lnSpc>
                <a:spcPct val="90000"/>
              </a:lnSpc>
            </a:pPr>
            <a:r>
              <a:rPr lang="en-US" sz="5000" b="1"/>
              <a:t>The New Normal</a:t>
            </a:r>
          </a:p>
        </p:txBody>
      </p:sp>
      <p:sp>
        <p:nvSpPr>
          <p:cNvPr id="46" name="Freeform: Shape 17">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46" descr="A close up of a logo&#10;&#10;Description generated with very high confidence">
            <a:extLst>
              <a:ext uri="{FF2B5EF4-FFF2-40B4-BE49-F238E27FC236}">
                <a16:creationId xmlns:a16="http://schemas.microsoft.com/office/drawing/2014/main" id="{DF5D0D58-3DE7-427B-A3A5-095BF9455A73}"/>
              </a:ext>
            </a:extLst>
          </p:cNvPr>
          <p:cNvPicPr>
            <a:picLocks noChangeAspect="1"/>
          </p:cNvPicPr>
          <p:nvPr/>
        </p:nvPicPr>
        <p:blipFill>
          <a:blip r:embed="rId2"/>
          <a:stretch>
            <a:fillRect/>
          </a:stretch>
        </p:blipFill>
        <p:spPr>
          <a:xfrm>
            <a:off x="8515819" y="2510072"/>
            <a:ext cx="2330658" cy="1825364"/>
          </a:xfrm>
          <a:prstGeom prst="rect">
            <a:avLst/>
          </a:prstGeom>
        </p:spPr>
      </p:pic>
    </p:spTree>
    <p:extLst>
      <p:ext uri="{BB962C8B-B14F-4D97-AF65-F5344CB8AC3E}">
        <p14:creationId xmlns:p14="http://schemas.microsoft.com/office/powerpoint/2010/main" val="246851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2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2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3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47" name="Straight Connector 3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FBFE6D-8EB8-41DF-8B10-BE701D9A16D3}"/>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a:t>Engaging with Test and Trace  </a:t>
            </a:r>
          </a:p>
        </p:txBody>
      </p:sp>
      <p:sp>
        <p:nvSpPr>
          <p:cNvPr id="3" name="TextBox 1">
            <a:extLst>
              <a:ext uri="{FF2B5EF4-FFF2-40B4-BE49-F238E27FC236}">
                <a16:creationId xmlns:a16="http://schemas.microsoft.com/office/drawing/2014/main" id="{4267312F-2D2D-4024-8544-7695FF47944F}"/>
              </a:ext>
            </a:extLst>
          </p:cNvPr>
          <p:cNvSpPr txBox="1"/>
          <p:nvPr/>
        </p:nvSpPr>
        <p:spPr>
          <a:xfrm>
            <a:off x="4654295" y="816638"/>
            <a:ext cx="4619706" cy="522472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457200">
              <a:spcBef>
                <a:spcPts val="1000"/>
              </a:spcBef>
              <a:buClr>
                <a:schemeClr val="accent1"/>
              </a:buClr>
              <a:buSzPct val="80000"/>
              <a:buFont typeface="Wingdings 3" charset="2"/>
              <a:buChar char=""/>
            </a:pPr>
            <a:endParaRPr lang="en-US">
              <a:solidFill>
                <a:schemeClr val="tx1">
                  <a:lumMod val="75000"/>
                  <a:lumOff val="25000"/>
                </a:schemeClr>
              </a:solidFill>
            </a:endParaRPr>
          </a:p>
        </p:txBody>
      </p:sp>
      <p:pic>
        <p:nvPicPr>
          <p:cNvPr id="66" name="Picture 65" descr="A close up of a logo&#10;&#10;Description generated with very high confidence">
            <a:extLst>
              <a:ext uri="{FF2B5EF4-FFF2-40B4-BE49-F238E27FC236}">
                <a16:creationId xmlns:a16="http://schemas.microsoft.com/office/drawing/2014/main" id="{30B87F61-0F9B-41F0-B3BA-D548EA239D24}"/>
              </a:ext>
            </a:extLst>
          </p:cNvPr>
          <p:cNvPicPr>
            <a:picLocks noChangeAspect="1"/>
          </p:cNvPicPr>
          <p:nvPr/>
        </p:nvPicPr>
        <p:blipFill>
          <a:blip r:embed="rId2"/>
          <a:stretch>
            <a:fillRect/>
          </a:stretch>
        </p:blipFill>
        <p:spPr>
          <a:xfrm>
            <a:off x="244594" y="336969"/>
            <a:ext cx="1020434" cy="806930"/>
          </a:xfrm>
          <a:prstGeom prst="rect">
            <a:avLst/>
          </a:prstGeom>
        </p:spPr>
      </p:pic>
      <p:sp>
        <p:nvSpPr>
          <p:cNvPr id="4" name="TextBox 3">
            <a:extLst>
              <a:ext uri="{FF2B5EF4-FFF2-40B4-BE49-F238E27FC236}">
                <a16:creationId xmlns:a16="http://schemas.microsoft.com/office/drawing/2014/main" id="{B7D134D5-FA41-4DB3-BD9A-58FDA7D34FB2}"/>
              </a:ext>
            </a:extLst>
          </p:cNvPr>
          <p:cNvSpPr txBox="1"/>
          <p:nvPr/>
        </p:nvSpPr>
        <p:spPr>
          <a:xfrm>
            <a:off x="4525740" y="1005201"/>
            <a:ext cx="537896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Everyone in school who displays symptoms must book at test by following this link: </a:t>
            </a:r>
            <a:r>
              <a:rPr lang="en-US" sz="1600" dirty="0">
                <a:hlinkClick r:id="rId3"/>
              </a:rPr>
              <a:t>https://www.gov.uk/guidance/contacts-phe-egions-and-local-centres</a:t>
            </a:r>
            <a:endParaRPr lang="en-US" sz="1600" dirty="0"/>
          </a:p>
          <a:p>
            <a:pPr marL="285750" indent="-285750">
              <a:buFont typeface="Arial"/>
              <a:buChar char="•"/>
            </a:pPr>
            <a:endParaRPr lang="en-US" sz="1600" dirty="0"/>
          </a:p>
          <a:p>
            <a:pPr marL="285750" indent="-285750">
              <a:buFont typeface="Arial"/>
              <a:buChar char="•"/>
            </a:pPr>
            <a:r>
              <a:rPr lang="en-US" sz="1600" dirty="0"/>
              <a:t>If your test is positive you must provide details of anyone you have been in close contact with through the test and trace service.</a:t>
            </a:r>
          </a:p>
          <a:p>
            <a:pPr marL="285750" indent="-285750">
              <a:buFont typeface="Arial"/>
              <a:buChar char="•"/>
            </a:pPr>
            <a:endParaRPr lang="en-US" sz="1600" dirty="0"/>
          </a:p>
          <a:p>
            <a:pPr marL="285750" indent="-285750">
              <a:buFont typeface="Arial"/>
              <a:buChar char="•"/>
            </a:pPr>
            <a:r>
              <a:rPr lang="en-US" sz="1600" dirty="0"/>
              <a:t>Any staff members or pupils who have been in close contact with a symptomatic individual at school will not need to self isolate unless they develop symptoms themselves. From 16 August, fully vaccinated adults, and pupils under the age of 18 who have been identified as close contacts of a positive case via the NHS Test and Trace service will not need to self-isolate unless advised by a healthcare professional.</a:t>
            </a:r>
          </a:p>
          <a:p>
            <a:pPr marL="285750" indent="-285750">
              <a:buFont typeface="Arial"/>
              <a:buChar char="•"/>
            </a:pPr>
            <a:endParaRPr lang="en-US" sz="1600" dirty="0"/>
          </a:p>
          <a:p>
            <a:pPr marL="285750" indent="-285750">
              <a:buFont typeface="Arial"/>
              <a:buChar char="•"/>
            </a:pPr>
            <a:r>
              <a:rPr lang="en-US" sz="1600" dirty="0"/>
              <a:t>Parents/</a:t>
            </a:r>
            <a:r>
              <a:rPr lang="en-US" sz="1600" dirty="0" err="1"/>
              <a:t>carers</a:t>
            </a:r>
            <a:r>
              <a:rPr lang="en-US" sz="1600" dirty="0"/>
              <a:t> should inform schools the results of all tests.</a:t>
            </a:r>
          </a:p>
        </p:txBody>
      </p:sp>
    </p:spTree>
    <p:extLst>
      <p:ext uri="{BB962C8B-B14F-4D97-AF65-F5344CB8AC3E}">
        <p14:creationId xmlns:p14="http://schemas.microsoft.com/office/powerpoint/2010/main" val="128350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6" name="Straight Connector 55">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67" name="Straight Connector 66">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5D437A-6C2C-409F-BC92-DBB657175F7C}"/>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a:t>Managing Confirmed Covid-19 Cases </a:t>
            </a:r>
          </a:p>
        </p:txBody>
      </p:sp>
      <p:sp>
        <p:nvSpPr>
          <p:cNvPr id="3" name="TextBox 2">
            <a:extLst>
              <a:ext uri="{FF2B5EF4-FFF2-40B4-BE49-F238E27FC236}">
                <a16:creationId xmlns:a16="http://schemas.microsoft.com/office/drawing/2014/main" id="{06180A6F-FC88-4420-80A5-42A0F80E6DAB}"/>
              </a:ext>
            </a:extLst>
          </p:cNvPr>
          <p:cNvSpPr txBox="1"/>
          <p:nvPr/>
        </p:nvSpPr>
        <p:spPr>
          <a:xfrm>
            <a:off x="4654295" y="816638"/>
            <a:ext cx="4619706" cy="522472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We will take swift action in the case of a positive case of Coronavirus and contact the local health protection team. </a:t>
            </a:r>
            <a:r>
              <a:rPr lang="en-US" sz="1200">
                <a:solidFill>
                  <a:schemeClr val="tx1">
                    <a:lumMod val="75000"/>
                    <a:lumOff val="25000"/>
                  </a:schemeClr>
                </a:solidFill>
                <a:hlinkClick r:id="rId2">
                  <a:extLst>
                    <a:ext uri="{A12FA001-AC4F-418D-AE19-62706E023703}">
                      <ahyp:hlinkClr xmlns:ahyp="http://schemas.microsoft.com/office/drawing/2018/hyperlinkcolor" val="tx"/>
                    </a:ext>
                  </a:extLst>
                </a:hlinkClick>
              </a:rPr>
              <a:t>https://www.gov.uk/guidance/contacts-phe-regions-and-local-centres</a:t>
            </a:r>
            <a:r>
              <a:rPr lang="en-US" sz="1200">
                <a:solidFill>
                  <a:schemeClr val="tx1">
                    <a:lumMod val="75000"/>
                    <a:lumOff val="25000"/>
                  </a:schemeClr>
                </a:solidFill>
              </a:rPr>
              <a:t> This team will also contact schools directly should they become aware of a positive case linked to the school.</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Log any positive Coronavirus cases on Parago and immediately inform your </a:t>
            </a:r>
            <a:r>
              <a:rPr lang="en-US" sz="1200" err="1">
                <a:solidFill>
                  <a:schemeClr val="tx1">
                    <a:lumMod val="75000"/>
                    <a:lumOff val="25000"/>
                  </a:schemeClr>
                </a:solidFill>
              </a:rPr>
              <a:t>DDoE</a:t>
            </a:r>
            <a:r>
              <a:rPr lang="en-US" sz="1200">
                <a:solidFill>
                  <a:schemeClr val="tx1">
                    <a:lumMod val="75000"/>
                    <a:lumOff val="25000"/>
                  </a:schemeClr>
                </a:solidFill>
              </a:rPr>
              <a:t>.</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Work with the local health protection team</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Leaders will maintain a record of pupils and staff in each group and any close contact that takes place between children and staff in different groups.</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Household members of those contacts sent home do not need to self-isolate themselves unless the child/adult who is self-isolating subsequently develops symptoms.</a:t>
            </a:r>
          </a:p>
          <a:p>
            <a:pPr marL="285750" indent="-285750" defTabSz="457200">
              <a:buFont typeface="Arial,Sans-Serif" charset="2"/>
              <a:buChar char="•"/>
            </a:pPr>
            <a:endParaRPr lang="en-GB" sz="1200">
              <a:solidFill>
                <a:srgbClr val="000000"/>
              </a:solidFill>
            </a:endParaRPr>
          </a:p>
          <a:p>
            <a:pPr marL="285750" indent="-285750" defTabSz="457200">
              <a:buFont typeface="Arial,Sans-Serif" charset="2"/>
              <a:buChar char="•"/>
            </a:pPr>
            <a:r>
              <a:rPr lang="en-GB" sz="1200"/>
              <a:t>We must continue to work with their local health protection team who will be able to advise if additional action is required.</a:t>
            </a:r>
            <a:endParaRPr lang="en-US" sz="1200"/>
          </a:p>
        </p:txBody>
      </p:sp>
      <p:pic>
        <p:nvPicPr>
          <p:cNvPr id="50" name="Picture 49" descr="A close up of a logo&#10;&#10;Description generated with very high confidence">
            <a:extLst>
              <a:ext uri="{FF2B5EF4-FFF2-40B4-BE49-F238E27FC236}">
                <a16:creationId xmlns:a16="http://schemas.microsoft.com/office/drawing/2014/main" id="{F5BD5BC8-DF27-4378-B42A-2B34045A4D79}"/>
              </a:ext>
            </a:extLst>
          </p:cNvPr>
          <p:cNvPicPr>
            <a:picLocks noChangeAspect="1"/>
          </p:cNvPicPr>
          <p:nvPr/>
        </p:nvPicPr>
        <p:blipFill>
          <a:blip r:embed="rId3"/>
          <a:stretch>
            <a:fillRect/>
          </a:stretch>
        </p:blipFill>
        <p:spPr>
          <a:xfrm>
            <a:off x="244594" y="336969"/>
            <a:ext cx="1020434" cy="806930"/>
          </a:xfrm>
          <a:prstGeom prst="rect">
            <a:avLst/>
          </a:prstGeom>
        </p:spPr>
      </p:pic>
    </p:spTree>
    <p:extLst>
      <p:ext uri="{BB962C8B-B14F-4D97-AF65-F5344CB8AC3E}">
        <p14:creationId xmlns:p14="http://schemas.microsoft.com/office/powerpoint/2010/main" val="20676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53DE9-2E33-4392-A97B-4CF7481A8864}"/>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3700"/>
              <a:t>What Parents/Carers Must do</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a:extLst>
              <a:ext uri="{FF2B5EF4-FFF2-40B4-BE49-F238E27FC236}">
                <a16:creationId xmlns:a16="http://schemas.microsoft.com/office/drawing/2014/main" id="{B75CA69B-6A9E-4B04-A123-4A3530FCAEE1}"/>
              </a:ext>
            </a:extLst>
          </p:cNvPr>
          <p:cNvGraphicFramePr/>
          <p:nvPr>
            <p:extLst>
              <p:ext uri="{D42A27DB-BD31-4B8C-83A1-F6EECF244321}">
                <p14:modId xmlns:p14="http://schemas.microsoft.com/office/powerpoint/2010/main" val="374379092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6" name="Picture 95" descr="A close up of a logo&#10;&#10;Description generated with very high confidence">
            <a:extLst>
              <a:ext uri="{FF2B5EF4-FFF2-40B4-BE49-F238E27FC236}">
                <a16:creationId xmlns:a16="http://schemas.microsoft.com/office/drawing/2014/main" id="{24073B3A-1AFD-4093-9ACB-34F5662E3A18}"/>
              </a:ext>
            </a:extLst>
          </p:cNvPr>
          <p:cNvPicPr>
            <a:picLocks noChangeAspect="1"/>
          </p:cNvPicPr>
          <p:nvPr/>
        </p:nvPicPr>
        <p:blipFill>
          <a:blip r:embed="rId7"/>
          <a:stretch>
            <a:fillRect/>
          </a:stretch>
        </p:blipFill>
        <p:spPr>
          <a:xfrm>
            <a:off x="244594" y="336969"/>
            <a:ext cx="1020434" cy="806930"/>
          </a:xfrm>
          <a:prstGeom prst="rect">
            <a:avLst/>
          </a:prstGeom>
        </p:spPr>
      </p:pic>
    </p:spTree>
    <p:extLst>
      <p:ext uri="{BB962C8B-B14F-4D97-AF65-F5344CB8AC3E}">
        <p14:creationId xmlns:p14="http://schemas.microsoft.com/office/powerpoint/2010/main" val="127563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4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D31D8-403E-4247-A95A-C171457A7440}"/>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a:t>What Pupils Must do </a:t>
            </a:r>
          </a:p>
        </p:txBody>
      </p:sp>
      <p:grpSp>
        <p:nvGrpSpPr>
          <p:cNvPr id="44" name="Group 4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5" name="Straight Connector 4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5" name="Rectangle 5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a:extLst>
              <a:ext uri="{FF2B5EF4-FFF2-40B4-BE49-F238E27FC236}">
                <a16:creationId xmlns:a16="http://schemas.microsoft.com/office/drawing/2014/main" id="{E37A7FF7-840D-4A01-8F25-A05246C238D9}"/>
              </a:ext>
            </a:extLst>
          </p:cNvPr>
          <p:cNvGraphicFramePr/>
          <p:nvPr>
            <p:extLst>
              <p:ext uri="{D42A27DB-BD31-4B8C-83A1-F6EECF244321}">
                <p14:modId xmlns:p14="http://schemas.microsoft.com/office/powerpoint/2010/main" val="284125130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5" name="Picture 94" descr="A close up of a logo&#10;&#10;Description generated with very high confidence">
            <a:extLst>
              <a:ext uri="{FF2B5EF4-FFF2-40B4-BE49-F238E27FC236}">
                <a16:creationId xmlns:a16="http://schemas.microsoft.com/office/drawing/2014/main" id="{CA36ED52-5A7B-4226-84D4-253E3D282AFB}"/>
              </a:ext>
            </a:extLst>
          </p:cNvPr>
          <p:cNvPicPr>
            <a:picLocks noChangeAspect="1"/>
          </p:cNvPicPr>
          <p:nvPr/>
        </p:nvPicPr>
        <p:blipFill>
          <a:blip r:embed="rId7"/>
          <a:stretch>
            <a:fillRect/>
          </a:stretch>
        </p:blipFill>
        <p:spPr>
          <a:xfrm>
            <a:off x="244594" y="336969"/>
            <a:ext cx="1020434" cy="806930"/>
          </a:xfrm>
          <a:prstGeom prst="rect">
            <a:avLst/>
          </a:prstGeom>
        </p:spPr>
      </p:pic>
    </p:spTree>
    <p:extLst>
      <p:ext uri="{BB962C8B-B14F-4D97-AF65-F5344CB8AC3E}">
        <p14:creationId xmlns:p14="http://schemas.microsoft.com/office/powerpoint/2010/main" val="370119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3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B07936-2F55-4455-B34B-344A99529371}"/>
              </a:ext>
            </a:extLst>
          </p:cNvPr>
          <p:cNvSpPr>
            <a:spLocks noGrp="1"/>
          </p:cNvSpPr>
          <p:nvPr>
            <p:ph type="title"/>
          </p:nvPr>
        </p:nvSpPr>
        <p:spPr>
          <a:xfrm>
            <a:off x="4909655" y="-65575"/>
            <a:ext cx="6985894" cy="789995"/>
          </a:xfrm>
        </p:spPr>
        <p:txBody>
          <a:bodyPr vert="horz" lIns="91440" tIns="45720" rIns="91440" bIns="45720" rtlCol="0" anchor="ctr">
            <a:normAutofit/>
          </a:bodyPr>
          <a:lstStyle/>
          <a:p>
            <a:r>
              <a:rPr lang="en-US">
                <a:solidFill>
                  <a:srgbClr val="FFFFFF"/>
                </a:solidFill>
              </a:rPr>
              <a:t>Drop off </a:t>
            </a:r>
            <a:endParaRPr lang="en-US"/>
          </a:p>
        </p:txBody>
      </p:sp>
      <p:sp>
        <p:nvSpPr>
          <p:cNvPr id="3" name="TextBox 1">
            <a:extLst>
              <a:ext uri="{FF2B5EF4-FFF2-40B4-BE49-F238E27FC236}">
                <a16:creationId xmlns:a16="http://schemas.microsoft.com/office/drawing/2014/main" id="{29B37C42-1689-4D53-8C9B-5C52C72318A0}"/>
              </a:ext>
            </a:extLst>
          </p:cNvPr>
          <p:cNvSpPr txBox="1"/>
          <p:nvPr/>
        </p:nvSpPr>
        <p:spPr>
          <a:xfrm>
            <a:off x="7278119" y="436790"/>
            <a:ext cx="4816056" cy="381261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90000"/>
              </a:lnSpc>
              <a:spcBef>
                <a:spcPts val="1000"/>
              </a:spcBef>
              <a:buClr>
                <a:schemeClr val="accent1"/>
              </a:buClr>
              <a:buSzPct val="80000"/>
            </a:pPr>
            <a:r>
              <a:rPr lang="en-US" sz="1200">
                <a:solidFill>
                  <a:srgbClr val="FFFFFF"/>
                </a:solidFill>
              </a:rPr>
              <a:t>          </a:t>
            </a:r>
            <a:endParaRPr lang="en-US" sz="1200">
              <a:solidFill>
                <a:srgbClr val="000000"/>
              </a:solidFill>
            </a:endParaRP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Gates open at 8:40</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Children enter via the gate</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Soft start from 8:40 - 8:55 (register and activity in class)</a:t>
            </a:r>
            <a:endParaRPr lang="en-US">
              <a:solidFill>
                <a:schemeClr val="bg1"/>
              </a:solidFill>
            </a:endParaRP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Children go straight to their classes.</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Year R and 1 into class</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Year 2, 3 and 4 up decking stairs into class</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Year 5 and 6 through the school, up the inside stairs</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Meet and greet at the door</a:t>
            </a:r>
          </a:p>
          <a:p>
            <a:pPr marL="457200" indent="-457200" defTabSz="457200">
              <a:lnSpc>
                <a:spcPct val="90000"/>
              </a:lnSpc>
              <a:spcBef>
                <a:spcPts val="1000"/>
              </a:spcBef>
              <a:buClr>
                <a:schemeClr val="accent1"/>
              </a:buClr>
              <a:buSzPct val="80000"/>
              <a:buFont typeface="Wingdings 3" charset="2"/>
              <a:buChar char=""/>
            </a:pPr>
            <a:r>
              <a:rPr lang="en-US">
                <a:solidFill>
                  <a:schemeClr val="bg1"/>
                </a:solidFill>
                <a:ea typeface="+mn-lt"/>
                <a:cs typeface="+mn-lt"/>
              </a:rPr>
              <a:t>Designated adults at points around the school.</a:t>
            </a:r>
          </a:p>
          <a:p>
            <a:pPr marL="457200" indent="-457200" defTabSz="457200">
              <a:lnSpc>
                <a:spcPct val="90000"/>
              </a:lnSpc>
              <a:spcBef>
                <a:spcPts val="1000"/>
              </a:spcBef>
              <a:buClr>
                <a:schemeClr val="accent1"/>
              </a:buClr>
              <a:buSzPct val="80000"/>
              <a:buFont typeface="Wingdings 3" charset="2"/>
              <a:buChar char=""/>
            </a:pPr>
            <a:r>
              <a:rPr lang="en-US">
                <a:solidFill>
                  <a:srgbClr val="FFFFFF"/>
                </a:solidFill>
              </a:rPr>
              <a:t>EYFS parents to enter school playground for the first week to support transition.</a:t>
            </a:r>
          </a:p>
          <a:p>
            <a:pPr marL="457200" indent="-457200" defTabSz="457200">
              <a:lnSpc>
                <a:spcPct val="90000"/>
              </a:lnSpc>
              <a:spcBef>
                <a:spcPts val="1000"/>
              </a:spcBef>
              <a:buClr>
                <a:schemeClr val="accent1"/>
              </a:buClr>
              <a:buSzPct val="80000"/>
              <a:buFont typeface="Wingdings 3" charset="2"/>
              <a:buChar char=""/>
            </a:pPr>
            <a:r>
              <a:rPr lang="en-US">
                <a:solidFill>
                  <a:srgbClr val="FFFFFF"/>
                </a:solidFill>
              </a:rPr>
              <a:t>No other parents on the playground</a:t>
            </a:r>
          </a:p>
        </p:txBody>
      </p:sp>
      <p:pic>
        <p:nvPicPr>
          <p:cNvPr id="6" name="Picture 6" descr="A close up of a logo&#10;&#10;Description generated with very high confidence">
            <a:extLst>
              <a:ext uri="{FF2B5EF4-FFF2-40B4-BE49-F238E27FC236}">
                <a16:creationId xmlns:a16="http://schemas.microsoft.com/office/drawing/2014/main" id="{F77BE4C4-C72A-4C91-861F-2ADCBDDED82E}"/>
              </a:ext>
            </a:extLst>
          </p:cNvPr>
          <p:cNvPicPr>
            <a:picLocks noChangeAspect="1"/>
          </p:cNvPicPr>
          <p:nvPr/>
        </p:nvPicPr>
        <p:blipFill>
          <a:blip r:embed="rId2"/>
          <a:stretch>
            <a:fillRect/>
          </a:stretch>
        </p:blipFill>
        <p:spPr>
          <a:xfrm>
            <a:off x="244594" y="336969"/>
            <a:ext cx="1020434" cy="806930"/>
          </a:xfrm>
          <a:prstGeom prst="rect">
            <a:avLst/>
          </a:prstGeom>
        </p:spPr>
      </p:pic>
      <p:sp>
        <p:nvSpPr>
          <p:cNvPr id="5" name="Rectangle 4">
            <a:extLst>
              <a:ext uri="{FF2B5EF4-FFF2-40B4-BE49-F238E27FC236}">
                <a16:creationId xmlns:a16="http://schemas.microsoft.com/office/drawing/2014/main" id="{64081234-199F-4CD1-91AD-7995466C1FE6}"/>
              </a:ext>
            </a:extLst>
          </p:cNvPr>
          <p:cNvSpPr/>
          <p:nvPr/>
        </p:nvSpPr>
        <p:spPr>
          <a:xfrm>
            <a:off x="2353186" y="4594121"/>
            <a:ext cx="917677" cy="182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Year 1</a:t>
            </a:r>
          </a:p>
          <a:p>
            <a:pPr algn="ctr"/>
            <a:r>
              <a:rPr lang="en-US"/>
              <a:t>tree</a:t>
            </a:r>
          </a:p>
        </p:txBody>
      </p:sp>
      <p:sp>
        <p:nvSpPr>
          <p:cNvPr id="22" name="TextBox 21">
            <a:extLst>
              <a:ext uri="{FF2B5EF4-FFF2-40B4-BE49-F238E27FC236}">
                <a16:creationId xmlns:a16="http://schemas.microsoft.com/office/drawing/2014/main" id="{D8E6AACF-9B9E-455B-8C93-E3E64C6FAE8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FFFFFF"/>
              </a:solidFill>
            </a:endParaRPr>
          </a:p>
        </p:txBody>
      </p:sp>
      <p:sp>
        <p:nvSpPr>
          <p:cNvPr id="36" name="Rectangle 35">
            <a:extLst>
              <a:ext uri="{FF2B5EF4-FFF2-40B4-BE49-F238E27FC236}">
                <a16:creationId xmlns:a16="http://schemas.microsoft.com/office/drawing/2014/main" id="{74A2AF6F-E599-4A14-8D72-C4EE6C74EFB4}"/>
              </a:ext>
            </a:extLst>
          </p:cNvPr>
          <p:cNvSpPr/>
          <p:nvPr/>
        </p:nvSpPr>
        <p:spPr>
          <a:xfrm>
            <a:off x="2353186" y="2136055"/>
            <a:ext cx="917677" cy="182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Year R</a:t>
            </a:r>
          </a:p>
          <a:p>
            <a:pPr algn="ctr"/>
            <a:r>
              <a:rPr lang="en-US"/>
              <a:t>gate</a:t>
            </a:r>
          </a:p>
        </p:txBody>
      </p:sp>
      <p:sp>
        <p:nvSpPr>
          <p:cNvPr id="38" name="Rectangle 37">
            <a:extLst>
              <a:ext uri="{FF2B5EF4-FFF2-40B4-BE49-F238E27FC236}">
                <a16:creationId xmlns:a16="http://schemas.microsoft.com/office/drawing/2014/main" id="{9D853A09-F937-47F9-A9C8-B7B202A256DB}"/>
              </a:ext>
            </a:extLst>
          </p:cNvPr>
          <p:cNvSpPr/>
          <p:nvPr/>
        </p:nvSpPr>
        <p:spPr>
          <a:xfrm>
            <a:off x="4549057" y="1185604"/>
            <a:ext cx="991418" cy="3301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Top of the decking stairs</a:t>
            </a:r>
          </a:p>
          <a:p>
            <a:pPr algn="ctr"/>
            <a:endParaRPr lang="en-US"/>
          </a:p>
          <a:p>
            <a:pPr algn="ctr"/>
            <a:r>
              <a:rPr lang="en-US"/>
              <a:t>Bottom of the decking stairs</a:t>
            </a:r>
          </a:p>
        </p:txBody>
      </p:sp>
      <p:sp>
        <p:nvSpPr>
          <p:cNvPr id="40" name="Rectangle 39">
            <a:extLst>
              <a:ext uri="{FF2B5EF4-FFF2-40B4-BE49-F238E27FC236}">
                <a16:creationId xmlns:a16="http://schemas.microsoft.com/office/drawing/2014/main" id="{45EF7772-ED7A-4462-929E-835A3BFB8E67}"/>
              </a:ext>
            </a:extLst>
          </p:cNvPr>
          <p:cNvSpPr/>
          <p:nvPr/>
        </p:nvSpPr>
        <p:spPr>
          <a:xfrm>
            <a:off x="247443" y="2603088"/>
            <a:ext cx="1015999" cy="94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Middle</a:t>
            </a:r>
          </a:p>
          <a:p>
            <a:pPr algn="ctr"/>
            <a:r>
              <a:rPr lang="en-US"/>
              <a:t>floor</a:t>
            </a:r>
          </a:p>
          <a:p>
            <a:pPr algn="ctr"/>
            <a:r>
              <a:rPr lang="en-US"/>
              <a:t>lift</a:t>
            </a:r>
          </a:p>
        </p:txBody>
      </p:sp>
      <p:sp>
        <p:nvSpPr>
          <p:cNvPr id="41" name="Rectangle 40">
            <a:extLst>
              <a:ext uri="{FF2B5EF4-FFF2-40B4-BE49-F238E27FC236}">
                <a16:creationId xmlns:a16="http://schemas.microsoft.com/office/drawing/2014/main" id="{5DD6D06E-FCEC-4492-B030-885D13AB0029}"/>
              </a:ext>
            </a:extLst>
          </p:cNvPr>
          <p:cNvSpPr/>
          <p:nvPr/>
        </p:nvSpPr>
        <p:spPr>
          <a:xfrm>
            <a:off x="247443" y="1455992"/>
            <a:ext cx="1015999" cy="94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Top floor</a:t>
            </a:r>
          </a:p>
          <a:p>
            <a:pPr algn="ctr"/>
            <a:r>
              <a:rPr lang="en-US"/>
              <a:t>lift</a:t>
            </a:r>
          </a:p>
        </p:txBody>
      </p:sp>
      <p:sp>
        <p:nvSpPr>
          <p:cNvPr id="42" name="Rectangle 41">
            <a:extLst>
              <a:ext uri="{FF2B5EF4-FFF2-40B4-BE49-F238E27FC236}">
                <a16:creationId xmlns:a16="http://schemas.microsoft.com/office/drawing/2014/main" id="{87542CA3-9776-4938-B1CD-68AE19B5507C}"/>
              </a:ext>
            </a:extLst>
          </p:cNvPr>
          <p:cNvSpPr/>
          <p:nvPr/>
        </p:nvSpPr>
        <p:spPr>
          <a:xfrm>
            <a:off x="1681315" y="571089"/>
            <a:ext cx="2417096" cy="54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Adult locations</a:t>
            </a:r>
          </a:p>
          <a:p>
            <a:pPr algn="ctr"/>
            <a:r>
              <a:rPr lang="en-US"/>
              <a:t>8:40-8:55</a:t>
            </a:r>
          </a:p>
        </p:txBody>
      </p:sp>
    </p:spTree>
    <p:extLst>
      <p:ext uri="{BB962C8B-B14F-4D97-AF65-F5344CB8AC3E}">
        <p14:creationId xmlns:p14="http://schemas.microsoft.com/office/powerpoint/2010/main" val="192755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6" name="Rectangle 55">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07936-2F55-4455-B34B-344A99529371}"/>
              </a:ext>
            </a:extLst>
          </p:cNvPr>
          <p:cNvSpPr>
            <a:spLocks noGrp="1"/>
          </p:cNvSpPr>
          <p:nvPr>
            <p:ph type="title"/>
          </p:nvPr>
        </p:nvSpPr>
        <p:spPr>
          <a:xfrm>
            <a:off x="1333502" y="609600"/>
            <a:ext cx="1591185" cy="468671"/>
          </a:xfrm>
        </p:spPr>
        <p:txBody>
          <a:bodyPr vert="horz" lIns="91440" tIns="45720" rIns="91440" bIns="45720" rtlCol="0" anchor="t">
            <a:normAutofit fontScale="90000"/>
          </a:bodyPr>
          <a:lstStyle/>
          <a:p>
            <a:pPr>
              <a:lnSpc>
                <a:spcPct val="90000"/>
              </a:lnSpc>
            </a:pPr>
            <a:r>
              <a:rPr lang="en-US" sz="2800"/>
              <a:t>Pick up!</a:t>
            </a:r>
            <a:endParaRPr lang="en-US"/>
          </a:p>
        </p:txBody>
      </p:sp>
      <p:sp>
        <p:nvSpPr>
          <p:cNvPr id="58" name="Isosceles Triangle 57">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62" name="Straight Connector 61">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Box 1">
            <a:extLst>
              <a:ext uri="{FF2B5EF4-FFF2-40B4-BE49-F238E27FC236}">
                <a16:creationId xmlns:a16="http://schemas.microsoft.com/office/drawing/2014/main" id="{29B37C42-1689-4D53-8C9B-5C52C72318A0}"/>
              </a:ext>
            </a:extLst>
          </p:cNvPr>
          <p:cNvSpPr txBox="1"/>
          <p:nvPr/>
        </p:nvSpPr>
        <p:spPr>
          <a:xfrm>
            <a:off x="450486" y="4371042"/>
            <a:ext cx="8513231" cy="234771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457200">
              <a:lnSpc>
                <a:spcPct val="90000"/>
              </a:lnSpc>
              <a:spcBef>
                <a:spcPts val="1000"/>
              </a:spcBef>
              <a:buClr>
                <a:schemeClr val="accent1"/>
              </a:buClr>
              <a:buSzPct val="80000"/>
              <a:buFont typeface="Wingdings 3" charset="2"/>
              <a:buChar char=""/>
            </a:pPr>
            <a:r>
              <a:rPr lang="en-US" sz="1200"/>
              <a:t>EYFS/KS1 3:15pm</a:t>
            </a:r>
          </a:p>
          <a:p>
            <a:pPr marL="457200" indent="-457200" defTabSz="457200">
              <a:lnSpc>
                <a:spcPct val="90000"/>
              </a:lnSpc>
              <a:spcBef>
                <a:spcPts val="1000"/>
              </a:spcBef>
              <a:buClr>
                <a:schemeClr val="accent1"/>
              </a:buClr>
              <a:buSzPct val="80000"/>
              <a:buFont typeface="Wingdings 3" charset="2"/>
              <a:buChar char=""/>
            </a:pPr>
            <a:r>
              <a:rPr lang="en-US" sz="1200"/>
              <a:t>KS2 3:25pm</a:t>
            </a:r>
          </a:p>
          <a:p>
            <a:pPr marL="457200" indent="-457200" defTabSz="457200">
              <a:lnSpc>
                <a:spcPct val="90000"/>
              </a:lnSpc>
              <a:spcBef>
                <a:spcPts val="1000"/>
              </a:spcBef>
              <a:buClr>
                <a:schemeClr val="accent1"/>
              </a:buClr>
              <a:buSzPct val="80000"/>
              <a:buFont typeface="Wingdings 3" charset="2"/>
              <a:buChar char=""/>
            </a:pPr>
            <a:r>
              <a:rPr lang="en-US" sz="1200"/>
              <a:t>Parents line up on the path before gates open.</a:t>
            </a:r>
          </a:p>
          <a:p>
            <a:pPr marL="457200" indent="-457200" defTabSz="457200">
              <a:lnSpc>
                <a:spcPct val="90000"/>
              </a:lnSpc>
              <a:spcBef>
                <a:spcPts val="1000"/>
              </a:spcBef>
              <a:buClr>
                <a:schemeClr val="accent1"/>
              </a:buClr>
              <a:buSzPct val="80000"/>
              <a:buFont typeface="Wingdings 3" charset="2"/>
              <a:buChar char=""/>
            </a:pPr>
            <a:r>
              <a:rPr lang="en-US" sz="1200"/>
              <a:t>Gates open at 3:15pm. </a:t>
            </a:r>
          </a:p>
          <a:p>
            <a:pPr marL="457200" indent="-457200" defTabSz="457200">
              <a:lnSpc>
                <a:spcPct val="90000"/>
              </a:lnSpc>
              <a:spcBef>
                <a:spcPts val="1000"/>
              </a:spcBef>
              <a:buClr>
                <a:schemeClr val="accent1"/>
              </a:buClr>
              <a:buSzPct val="80000"/>
              <a:buFont typeface="Wingdings 3" charset="2"/>
              <a:buChar char=""/>
            </a:pPr>
            <a:r>
              <a:rPr lang="en-US" sz="1200"/>
              <a:t>One way system in place for parents that want to collect and go</a:t>
            </a:r>
          </a:p>
          <a:p>
            <a:pPr marL="457200" indent="-457200" defTabSz="457200">
              <a:lnSpc>
                <a:spcPct val="90000"/>
              </a:lnSpc>
              <a:spcBef>
                <a:spcPts val="1000"/>
              </a:spcBef>
              <a:buClr>
                <a:schemeClr val="accent1"/>
              </a:buClr>
              <a:buSzPct val="80000"/>
              <a:buFont typeface="Wingdings 3" charset="2"/>
              <a:buChar char=""/>
            </a:pPr>
            <a:r>
              <a:rPr lang="en-US" sz="1200"/>
              <a:t>Middle of the playground will be a waiting area for siblings</a:t>
            </a:r>
          </a:p>
          <a:p>
            <a:pPr marL="457200" indent="-457200" defTabSz="457200">
              <a:lnSpc>
                <a:spcPct val="90000"/>
              </a:lnSpc>
              <a:spcBef>
                <a:spcPts val="1000"/>
              </a:spcBef>
              <a:buClr>
                <a:schemeClr val="accent1"/>
              </a:buClr>
              <a:buSzPct val="80000"/>
              <a:buFont typeface="Wingdings 3" charset="2"/>
              <a:buChar char=""/>
            </a:pPr>
            <a:r>
              <a:rPr lang="en-US" sz="1200"/>
              <a:t>Parents wait by year group area</a:t>
            </a:r>
          </a:p>
          <a:p>
            <a:pPr marL="457200" indent="-457200" defTabSz="457200">
              <a:lnSpc>
                <a:spcPct val="90000"/>
              </a:lnSpc>
              <a:spcBef>
                <a:spcPts val="1000"/>
              </a:spcBef>
              <a:buClr>
                <a:schemeClr val="accent1"/>
              </a:buClr>
              <a:buSzPct val="80000"/>
              <a:buFont typeface="Wingdings 3" charset="2"/>
              <a:buChar char=""/>
            </a:pPr>
            <a:r>
              <a:rPr lang="en-US" sz="1200"/>
              <a:t>School procedures for collection will still apply; please inform the office if another adult is collecting your child.</a:t>
            </a:r>
          </a:p>
        </p:txBody>
      </p:sp>
      <p:sp>
        <p:nvSpPr>
          <p:cNvPr id="66"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6" descr="A close up of a logo&#10;&#10;Description generated with very high confidence">
            <a:extLst>
              <a:ext uri="{FF2B5EF4-FFF2-40B4-BE49-F238E27FC236}">
                <a16:creationId xmlns:a16="http://schemas.microsoft.com/office/drawing/2014/main" id="{F77BE4C4-C72A-4C91-861F-2ADCBDDED82E}"/>
              </a:ext>
            </a:extLst>
          </p:cNvPr>
          <p:cNvPicPr>
            <a:picLocks noChangeAspect="1"/>
          </p:cNvPicPr>
          <p:nvPr/>
        </p:nvPicPr>
        <p:blipFill>
          <a:blip r:embed="rId2"/>
          <a:stretch>
            <a:fillRect/>
          </a:stretch>
        </p:blipFill>
        <p:spPr>
          <a:xfrm>
            <a:off x="244594" y="336969"/>
            <a:ext cx="1020434" cy="806930"/>
          </a:xfrm>
          <a:prstGeom prst="rect">
            <a:avLst/>
          </a:prstGeom>
        </p:spPr>
      </p:pic>
      <p:sp>
        <p:nvSpPr>
          <p:cNvPr id="5" name="Rectangle 4">
            <a:extLst>
              <a:ext uri="{FF2B5EF4-FFF2-40B4-BE49-F238E27FC236}">
                <a16:creationId xmlns:a16="http://schemas.microsoft.com/office/drawing/2014/main" id="{FA080C37-7AC3-4CA5-9B4F-A8EDD12D8E7C}"/>
              </a:ext>
            </a:extLst>
          </p:cNvPr>
          <p:cNvSpPr/>
          <p:nvPr/>
        </p:nvSpPr>
        <p:spPr>
          <a:xfrm>
            <a:off x="1296218" y="1147106"/>
            <a:ext cx="1089741" cy="908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Yr</a:t>
            </a:r>
            <a:r>
              <a:rPr lang="en-US" dirty="0"/>
              <a:t> 5/6</a:t>
            </a:r>
          </a:p>
          <a:p>
            <a:pPr algn="ctr"/>
            <a:r>
              <a:rPr lang="en-US" dirty="0"/>
              <a:t>Outside hall</a:t>
            </a:r>
          </a:p>
        </p:txBody>
      </p:sp>
      <p:sp>
        <p:nvSpPr>
          <p:cNvPr id="7" name="Rectangle 6">
            <a:extLst>
              <a:ext uri="{FF2B5EF4-FFF2-40B4-BE49-F238E27FC236}">
                <a16:creationId xmlns:a16="http://schemas.microsoft.com/office/drawing/2014/main" id="{65F57B3E-25D9-4F4C-87DF-40C74300170A}"/>
              </a:ext>
            </a:extLst>
          </p:cNvPr>
          <p:cNvSpPr/>
          <p:nvPr/>
        </p:nvSpPr>
        <p:spPr>
          <a:xfrm>
            <a:off x="7736348" y="169605"/>
            <a:ext cx="1384709" cy="182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Year R</a:t>
            </a:r>
          </a:p>
          <a:p>
            <a:pPr algn="ctr"/>
            <a:r>
              <a:rPr lang="en-US"/>
              <a:t>Playground</a:t>
            </a:r>
          </a:p>
        </p:txBody>
      </p:sp>
      <p:sp>
        <p:nvSpPr>
          <p:cNvPr id="26" name="Rectangle 25">
            <a:extLst>
              <a:ext uri="{FF2B5EF4-FFF2-40B4-BE49-F238E27FC236}">
                <a16:creationId xmlns:a16="http://schemas.microsoft.com/office/drawing/2014/main" id="{CBBEA475-544C-4229-ADE8-DF2FCFD5DC5C}"/>
              </a:ext>
            </a:extLst>
          </p:cNvPr>
          <p:cNvSpPr/>
          <p:nvPr/>
        </p:nvSpPr>
        <p:spPr>
          <a:xfrm>
            <a:off x="1296218" y="2725992"/>
            <a:ext cx="1089741" cy="91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Yr</a:t>
            </a:r>
            <a:r>
              <a:rPr lang="en-US" dirty="0"/>
              <a:t> 4</a:t>
            </a:r>
          </a:p>
          <a:p>
            <a:pPr algn="ctr"/>
            <a:r>
              <a:rPr lang="en-US" dirty="0"/>
              <a:t>Decking stairs</a:t>
            </a:r>
          </a:p>
        </p:txBody>
      </p:sp>
      <p:sp>
        <p:nvSpPr>
          <p:cNvPr id="27" name="Rectangle 26">
            <a:extLst>
              <a:ext uri="{FF2B5EF4-FFF2-40B4-BE49-F238E27FC236}">
                <a16:creationId xmlns:a16="http://schemas.microsoft.com/office/drawing/2014/main" id="{BDAF58D0-7E16-4F67-807A-1B8A0ED2D1C3}"/>
              </a:ext>
            </a:extLst>
          </p:cNvPr>
          <p:cNvSpPr/>
          <p:nvPr/>
        </p:nvSpPr>
        <p:spPr>
          <a:xfrm>
            <a:off x="2476089" y="3815734"/>
            <a:ext cx="1138902" cy="91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Yr</a:t>
            </a:r>
            <a:r>
              <a:rPr lang="en-US" dirty="0"/>
              <a:t> 3</a:t>
            </a:r>
          </a:p>
        </p:txBody>
      </p:sp>
      <p:sp>
        <p:nvSpPr>
          <p:cNvPr id="28" name="Rectangle 27">
            <a:extLst>
              <a:ext uri="{FF2B5EF4-FFF2-40B4-BE49-F238E27FC236}">
                <a16:creationId xmlns:a16="http://schemas.microsoft.com/office/drawing/2014/main" id="{542A7678-B8BC-416A-87AB-3D673E88280C}"/>
              </a:ext>
            </a:extLst>
          </p:cNvPr>
          <p:cNvSpPr/>
          <p:nvPr/>
        </p:nvSpPr>
        <p:spPr>
          <a:xfrm>
            <a:off x="3844411" y="3815734"/>
            <a:ext cx="3662514" cy="91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Yr</a:t>
            </a:r>
            <a:r>
              <a:rPr lang="en-US" dirty="0"/>
              <a:t> 2</a:t>
            </a:r>
          </a:p>
        </p:txBody>
      </p:sp>
      <p:sp>
        <p:nvSpPr>
          <p:cNvPr id="29" name="Rectangle 28">
            <a:extLst>
              <a:ext uri="{FF2B5EF4-FFF2-40B4-BE49-F238E27FC236}">
                <a16:creationId xmlns:a16="http://schemas.microsoft.com/office/drawing/2014/main" id="{D5511535-8536-4231-897D-C3AB03226EBC}"/>
              </a:ext>
            </a:extLst>
          </p:cNvPr>
          <p:cNvSpPr/>
          <p:nvPr/>
        </p:nvSpPr>
        <p:spPr>
          <a:xfrm>
            <a:off x="7736348" y="2275347"/>
            <a:ext cx="1384709" cy="245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Year 1</a:t>
            </a:r>
          </a:p>
          <a:p>
            <a:pPr algn="ctr"/>
            <a:r>
              <a:rPr lang="en-US"/>
              <a:t>Outside class</a:t>
            </a:r>
          </a:p>
        </p:txBody>
      </p:sp>
      <p:sp>
        <p:nvSpPr>
          <p:cNvPr id="30" name="Rectangle 29">
            <a:extLst>
              <a:ext uri="{FF2B5EF4-FFF2-40B4-BE49-F238E27FC236}">
                <a16:creationId xmlns:a16="http://schemas.microsoft.com/office/drawing/2014/main" id="{C487036E-555C-4B29-8B1A-14EB3D106D53}"/>
              </a:ext>
            </a:extLst>
          </p:cNvPr>
          <p:cNvSpPr/>
          <p:nvPr/>
        </p:nvSpPr>
        <p:spPr>
          <a:xfrm>
            <a:off x="3254475" y="956185"/>
            <a:ext cx="3662514" cy="2015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Parent holding area for siblings</a:t>
            </a:r>
          </a:p>
        </p:txBody>
      </p:sp>
      <p:sp>
        <p:nvSpPr>
          <p:cNvPr id="8" name="Arrow: Down 7">
            <a:extLst>
              <a:ext uri="{FF2B5EF4-FFF2-40B4-BE49-F238E27FC236}">
                <a16:creationId xmlns:a16="http://schemas.microsoft.com/office/drawing/2014/main" id="{E7CF1027-B1FC-4A85-B8CF-60A2BA2D3A54}"/>
              </a:ext>
            </a:extLst>
          </p:cNvPr>
          <p:cNvSpPr/>
          <p:nvPr/>
        </p:nvSpPr>
        <p:spPr>
          <a:xfrm rot="10800000">
            <a:off x="7094198" y="1567951"/>
            <a:ext cx="483419" cy="975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1C8CA301-2A41-4F03-91F6-34F6828EBA47}"/>
              </a:ext>
            </a:extLst>
          </p:cNvPr>
          <p:cNvSpPr/>
          <p:nvPr/>
        </p:nvSpPr>
        <p:spPr>
          <a:xfrm rot="10800000">
            <a:off x="4708429" y="3185659"/>
            <a:ext cx="938310" cy="4650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EC1CD513-67F5-46A0-B7C3-AC82DD8DDE6A}"/>
              </a:ext>
            </a:extLst>
          </p:cNvPr>
          <p:cNvSpPr/>
          <p:nvPr/>
        </p:nvSpPr>
        <p:spPr>
          <a:xfrm rot="10800000">
            <a:off x="2562437" y="1713324"/>
            <a:ext cx="483419" cy="975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09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0D4F9C5C-7851-47E7-B1F8-F23837DC9277}"/>
              </a:ext>
            </a:extLst>
          </p:cNvPr>
          <p:cNvPicPr>
            <a:picLocks noChangeAspect="1"/>
          </p:cNvPicPr>
          <p:nvPr/>
        </p:nvPicPr>
        <p:blipFill rotWithShape="1">
          <a:blip r:embed="rId2"/>
          <a:srcRect l="8446" r="14559" b="-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588D717-1511-44EF-9866-34A48F389033}"/>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Curriculum </a:t>
            </a:r>
          </a:p>
        </p:txBody>
      </p:sp>
      <p:sp>
        <p:nvSpPr>
          <p:cNvPr id="3" name="TextBox 2">
            <a:extLst>
              <a:ext uri="{FF2B5EF4-FFF2-40B4-BE49-F238E27FC236}">
                <a16:creationId xmlns:a16="http://schemas.microsoft.com/office/drawing/2014/main" id="{EB5135B8-CB83-4E88-B52F-1AFB5D5B12A3}"/>
              </a:ext>
            </a:extLst>
          </p:cNvPr>
          <p:cNvSpPr txBox="1"/>
          <p:nvPr/>
        </p:nvSpPr>
        <p:spPr>
          <a:xfrm>
            <a:off x="547938" y="1527986"/>
            <a:ext cx="4598744" cy="45133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Core and wellbeing focus for first 2 weeks</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Wellbeing – 3Houses, blob tree</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Global learning/projects from week 3</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Trips, visitors and outdoor learning should go ahead including 11 before 11 promises</a:t>
            </a:r>
          </a:p>
          <a:p>
            <a:pPr marL="285750" indent="-285750" defTabSz="457200">
              <a:lnSpc>
                <a:spcPct val="90000"/>
              </a:lnSpc>
              <a:spcBef>
                <a:spcPts val="1000"/>
              </a:spcBef>
              <a:buClr>
                <a:schemeClr val="accent1"/>
              </a:buClr>
              <a:buSzPct val="80000"/>
              <a:buFont typeface="Wingdings 3" charset="2"/>
              <a:buChar char=""/>
            </a:pPr>
            <a:r>
              <a:rPr lang="en-US" sz="1200">
                <a:solidFill>
                  <a:schemeClr val="tx1">
                    <a:lumMod val="75000"/>
                    <a:lumOff val="25000"/>
                  </a:schemeClr>
                </a:solidFill>
              </a:rPr>
              <a:t>Food technology room is available to use</a:t>
            </a:r>
          </a:p>
          <a:p>
            <a:pPr marL="285750" indent="-285750" defTabSz="457200">
              <a:lnSpc>
                <a:spcPct val="90000"/>
              </a:lnSpc>
              <a:spcBef>
                <a:spcPts val="1000"/>
              </a:spcBef>
              <a:buClr>
                <a:schemeClr val="accent1"/>
              </a:buClr>
              <a:buSzPct val="80000"/>
              <a:buFont typeface="Wingdings 3" charset="2"/>
              <a:buChar char=""/>
            </a:pPr>
            <a:endParaRPr lang="en-US" sz="1200">
              <a:solidFill>
                <a:schemeClr val="tx1">
                  <a:lumMod val="75000"/>
                  <a:lumOff val="25000"/>
                </a:schemeClr>
              </a:solidFill>
            </a:endParaRPr>
          </a:p>
          <a:p>
            <a:pPr defTabSz="457200">
              <a:lnSpc>
                <a:spcPct val="90000"/>
              </a:lnSpc>
              <a:spcBef>
                <a:spcPts val="1000"/>
              </a:spcBef>
              <a:buClr>
                <a:schemeClr val="accent1"/>
              </a:buClr>
              <a:buSzPct val="80000"/>
              <a:buFont typeface="Wingdings 3" charset="2"/>
              <a:buChar char=""/>
            </a:pPr>
            <a:endParaRPr lang="en-US" sz="1000">
              <a:solidFill>
                <a:schemeClr val="tx1">
                  <a:lumMod val="75000"/>
                  <a:lumOff val="25000"/>
                </a:schemeClr>
              </a:solidFill>
            </a:endParaRPr>
          </a:p>
        </p:txBody>
      </p:sp>
      <p:cxnSp>
        <p:nvCxnSpPr>
          <p:cNvPr id="21" name="Straight Connector 2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7837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95F2792-CD35-438F-A767-325059F89CEC}"/>
              </a:ext>
            </a:extLst>
          </p:cNvPr>
          <p:cNvSpPr>
            <a:spLocks noGrp="1"/>
          </p:cNvSpPr>
          <p:nvPr>
            <p:ph type="title"/>
          </p:nvPr>
        </p:nvSpPr>
        <p:spPr>
          <a:xfrm>
            <a:off x="422246" y="1251613"/>
            <a:ext cx="3851123" cy="1320800"/>
          </a:xfrm>
        </p:spPr>
        <p:txBody>
          <a:bodyPr vert="horz" lIns="91440" tIns="45720" rIns="91440" bIns="45720" rtlCol="0" anchor="t">
            <a:normAutofit/>
          </a:bodyPr>
          <a:lstStyle/>
          <a:p>
            <a:r>
              <a:rPr lang="en-US"/>
              <a:t>The Classrooms </a:t>
            </a:r>
          </a:p>
        </p:txBody>
      </p:sp>
      <p:sp>
        <p:nvSpPr>
          <p:cNvPr id="3" name="TextBox 1">
            <a:extLst>
              <a:ext uri="{FF2B5EF4-FFF2-40B4-BE49-F238E27FC236}">
                <a16:creationId xmlns:a16="http://schemas.microsoft.com/office/drawing/2014/main" id="{F3373E61-1A96-4E81-9C6B-988E96ECF06A}"/>
              </a:ext>
            </a:extLst>
          </p:cNvPr>
          <p:cNvSpPr txBox="1"/>
          <p:nvPr/>
        </p:nvSpPr>
        <p:spPr>
          <a:xfrm>
            <a:off x="241261" y="2179138"/>
            <a:ext cx="5547649" cy="490156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457200">
              <a:spcBef>
                <a:spcPts val="1000"/>
              </a:spcBef>
              <a:buClr>
                <a:schemeClr val="accent1"/>
              </a:buClr>
              <a:buSzPct val="80000"/>
              <a:buFont typeface="Wingdings 3" charset="2"/>
              <a:buChar char=""/>
            </a:pPr>
            <a:r>
              <a:rPr lang="en-US" dirty="0">
                <a:solidFill>
                  <a:schemeClr val="tx1">
                    <a:lumMod val="75000"/>
                    <a:lumOff val="25000"/>
                  </a:schemeClr>
                </a:solidFill>
              </a:rPr>
              <a:t>Classrooms will no longer be set up in rows.</a:t>
            </a:r>
          </a:p>
          <a:p>
            <a:pPr marL="457200" indent="-457200" defTabSz="457200">
              <a:spcBef>
                <a:spcPts val="1000"/>
              </a:spcBef>
              <a:buClr>
                <a:schemeClr val="accent1"/>
              </a:buClr>
              <a:buSzPct val="80000"/>
              <a:buFont typeface="Wingdings 3" charset="2"/>
              <a:buChar char=""/>
            </a:pPr>
            <a:r>
              <a:rPr lang="en-US" dirty="0">
                <a:solidFill>
                  <a:schemeClr val="tx1">
                    <a:lumMod val="75000"/>
                    <a:lumOff val="25000"/>
                  </a:schemeClr>
                </a:solidFill>
              </a:rPr>
              <a:t>Children will put their coats on their pegs. They should avoid bringing large bags to school wherever possible. Lunch boxes will be stored in the classrooms.</a:t>
            </a:r>
          </a:p>
          <a:p>
            <a:pPr marL="457200" indent="-457200" defTabSz="457200">
              <a:spcBef>
                <a:spcPts val="1000"/>
              </a:spcBef>
              <a:buClr>
                <a:schemeClr val="accent1"/>
              </a:buClr>
              <a:buSzPct val="80000"/>
              <a:buFont typeface="Wingdings 3" charset="2"/>
              <a:buChar char=""/>
            </a:pPr>
            <a:r>
              <a:rPr lang="en-US" dirty="0">
                <a:solidFill>
                  <a:schemeClr val="tx1">
                    <a:lumMod val="75000"/>
                    <a:lumOff val="25000"/>
                  </a:schemeClr>
                </a:solidFill>
              </a:rPr>
              <a:t>A named water bottle should be bought in daily.</a:t>
            </a:r>
          </a:p>
          <a:p>
            <a:pPr marL="457200" indent="-457200" defTabSz="457200">
              <a:spcBef>
                <a:spcPts val="1000"/>
              </a:spcBef>
              <a:buClr>
                <a:schemeClr val="accent1"/>
              </a:buClr>
              <a:buSzPct val="80000"/>
              <a:buFont typeface="Wingdings 3" charset="2"/>
              <a:buChar char=""/>
            </a:pPr>
            <a:endParaRPr lang="en-US">
              <a:solidFill>
                <a:schemeClr val="tx1">
                  <a:lumMod val="75000"/>
                  <a:lumOff val="25000"/>
                </a:schemeClr>
              </a:solidFill>
            </a:endParaRPr>
          </a:p>
        </p:txBody>
      </p:sp>
      <p:cxnSp>
        <p:nvCxnSpPr>
          <p:cNvPr id="55" name="Straight Connector 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generated with very high confidence">
            <a:extLst>
              <a:ext uri="{FF2B5EF4-FFF2-40B4-BE49-F238E27FC236}">
                <a16:creationId xmlns:a16="http://schemas.microsoft.com/office/drawing/2014/main" id="{8787E827-FD14-4896-87D1-94A593DCA244}"/>
              </a:ext>
            </a:extLst>
          </p:cNvPr>
          <p:cNvPicPr>
            <a:picLocks noChangeAspect="1"/>
          </p:cNvPicPr>
          <p:nvPr/>
        </p:nvPicPr>
        <p:blipFill>
          <a:blip r:embed="rId2"/>
          <a:stretch>
            <a:fillRect/>
          </a:stretch>
        </p:blipFill>
        <p:spPr>
          <a:xfrm>
            <a:off x="244594" y="336969"/>
            <a:ext cx="1020434" cy="806930"/>
          </a:xfrm>
          <a:prstGeom prst="rect">
            <a:avLst/>
          </a:prstGeom>
        </p:spPr>
      </p:pic>
    </p:spTree>
    <p:extLst>
      <p:ext uri="{BB962C8B-B14F-4D97-AF65-F5344CB8AC3E}">
        <p14:creationId xmlns:p14="http://schemas.microsoft.com/office/powerpoint/2010/main" val="340433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9C82947-3A5C-4E53-A495-1D464E935E55}"/>
              </a:ext>
            </a:extLst>
          </p:cNvPr>
          <p:cNvSpPr>
            <a:spLocks noGrp="1"/>
          </p:cNvSpPr>
          <p:nvPr>
            <p:ph type="title"/>
          </p:nvPr>
        </p:nvSpPr>
        <p:spPr>
          <a:xfrm>
            <a:off x="5965459" y="930651"/>
            <a:ext cx="3497565" cy="846059"/>
          </a:xfrm>
        </p:spPr>
        <p:txBody>
          <a:bodyPr vert="horz" lIns="91440" tIns="45720" rIns="91440" bIns="45720" rtlCol="0" anchor="b">
            <a:normAutofit/>
          </a:bodyPr>
          <a:lstStyle/>
          <a:p>
            <a:r>
              <a:rPr lang="en-US" sz="4400" kern="1200">
                <a:latin typeface="+mj-lt"/>
                <a:ea typeface="+mj-ea"/>
                <a:cs typeface="+mj-cs"/>
              </a:rPr>
              <a:t>PE Timetable</a:t>
            </a:r>
            <a:endParaRPr lang="en-US" sz="4400" kern="1200"/>
          </a:p>
        </p:txBody>
      </p:sp>
      <p:sp>
        <p:nvSpPr>
          <p:cNvPr id="20" name="Isosceles Triangle 19">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Table 3">
            <a:extLst>
              <a:ext uri="{FF2B5EF4-FFF2-40B4-BE49-F238E27FC236}">
                <a16:creationId xmlns:a16="http://schemas.microsoft.com/office/drawing/2014/main" id="{707931FD-D356-47E1-A91B-F76B7952BB98}"/>
              </a:ext>
            </a:extLst>
          </p:cNvPr>
          <p:cNvGraphicFramePr>
            <a:graphicFrameLocks noGrp="1"/>
          </p:cNvGraphicFramePr>
          <p:nvPr>
            <p:extLst>
              <p:ext uri="{D42A27DB-BD31-4B8C-83A1-F6EECF244321}">
                <p14:modId xmlns:p14="http://schemas.microsoft.com/office/powerpoint/2010/main" val="1504237252"/>
              </p:ext>
            </p:extLst>
          </p:nvPr>
        </p:nvGraphicFramePr>
        <p:xfrm>
          <a:off x="917358" y="742701"/>
          <a:ext cx="4887354" cy="4848728"/>
        </p:xfrm>
        <a:graphic>
          <a:graphicData uri="http://schemas.openxmlformats.org/drawingml/2006/table">
            <a:tbl>
              <a:tblPr firstRow="1" bandRow="1">
                <a:tableStyleId>{5C22544A-7EE6-4342-B048-85BDC9FD1C3A}</a:tableStyleId>
              </a:tblPr>
              <a:tblGrid>
                <a:gridCol w="2443677">
                  <a:extLst>
                    <a:ext uri="{9D8B030D-6E8A-4147-A177-3AD203B41FA5}">
                      <a16:colId xmlns:a16="http://schemas.microsoft.com/office/drawing/2014/main" val="1099946445"/>
                    </a:ext>
                  </a:extLst>
                </a:gridCol>
                <a:gridCol w="2443677">
                  <a:extLst>
                    <a:ext uri="{9D8B030D-6E8A-4147-A177-3AD203B41FA5}">
                      <a16:colId xmlns:a16="http://schemas.microsoft.com/office/drawing/2014/main" val="2148014855"/>
                    </a:ext>
                  </a:extLst>
                </a:gridCol>
              </a:tblGrid>
              <a:tr h="601802">
                <a:tc>
                  <a:txBody>
                    <a:bodyPr/>
                    <a:lstStyle/>
                    <a:p>
                      <a:r>
                        <a:rPr lang="en-GB" sz="2700"/>
                        <a:t>Days</a:t>
                      </a:r>
                    </a:p>
                  </a:txBody>
                  <a:tcPr marL="136773" marR="136773" marT="68386" marB="68386"/>
                </a:tc>
                <a:tc>
                  <a:txBody>
                    <a:bodyPr/>
                    <a:lstStyle/>
                    <a:p>
                      <a:r>
                        <a:rPr lang="en-GB" sz="2700"/>
                        <a:t>Year groups</a:t>
                      </a:r>
                    </a:p>
                  </a:txBody>
                  <a:tcPr marL="136773" marR="136773" marT="68386" marB="68386"/>
                </a:tc>
                <a:extLst>
                  <a:ext uri="{0D108BD9-81ED-4DB2-BD59-A6C34878D82A}">
                    <a16:rowId xmlns:a16="http://schemas.microsoft.com/office/drawing/2014/main" val="871046293"/>
                  </a:ext>
                </a:extLst>
              </a:tr>
              <a:tr h="683865">
                <a:tc>
                  <a:txBody>
                    <a:bodyPr/>
                    <a:lstStyle/>
                    <a:p>
                      <a:r>
                        <a:rPr lang="en-GB" sz="2700"/>
                        <a:t>Monday</a:t>
                      </a:r>
                    </a:p>
                  </a:txBody>
                  <a:tcPr marL="136773" marR="136773" marT="68386" marB="68386"/>
                </a:tc>
                <a:tc>
                  <a:txBody>
                    <a:bodyPr/>
                    <a:lstStyle/>
                    <a:p>
                      <a:r>
                        <a:rPr lang="en-GB" sz="2700"/>
                        <a:t>Year 6</a:t>
                      </a:r>
                    </a:p>
                  </a:txBody>
                  <a:tcPr marL="136773" marR="136773" marT="68386" marB="68386"/>
                </a:tc>
                <a:extLst>
                  <a:ext uri="{0D108BD9-81ED-4DB2-BD59-A6C34878D82A}">
                    <a16:rowId xmlns:a16="http://schemas.microsoft.com/office/drawing/2014/main" val="2093528745"/>
                  </a:ext>
                </a:extLst>
              </a:tr>
              <a:tr h="683865">
                <a:tc>
                  <a:txBody>
                    <a:bodyPr/>
                    <a:lstStyle/>
                    <a:p>
                      <a:pPr lvl="0">
                        <a:buNone/>
                      </a:pPr>
                      <a:r>
                        <a:rPr lang="en-GB" sz="2700"/>
                        <a:t>Tuesday</a:t>
                      </a:r>
                    </a:p>
                  </a:txBody>
                  <a:tcPr marL="136773" marR="136773" marT="68386" marB="68386"/>
                </a:tc>
                <a:tc>
                  <a:txBody>
                    <a:bodyPr/>
                    <a:lstStyle/>
                    <a:p>
                      <a:endParaRPr lang="en-GB" sz="2700"/>
                    </a:p>
                  </a:txBody>
                  <a:tcPr marL="136773" marR="136773" marT="68386" marB="68386"/>
                </a:tc>
                <a:extLst>
                  <a:ext uri="{0D108BD9-81ED-4DB2-BD59-A6C34878D82A}">
                    <a16:rowId xmlns:a16="http://schemas.microsoft.com/office/drawing/2014/main" val="55157832"/>
                  </a:ext>
                </a:extLst>
              </a:tr>
              <a:tr h="683865">
                <a:tc>
                  <a:txBody>
                    <a:bodyPr/>
                    <a:lstStyle/>
                    <a:p>
                      <a:r>
                        <a:rPr lang="en-GB" sz="2700"/>
                        <a:t>Wednesday</a:t>
                      </a:r>
                    </a:p>
                  </a:txBody>
                  <a:tcPr marL="136773" marR="136773" marT="68386" marB="68386"/>
                </a:tc>
                <a:tc>
                  <a:txBody>
                    <a:bodyPr/>
                    <a:lstStyle/>
                    <a:p>
                      <a:r>
                        <a:rPr lang="en-GB" sz="2700"/>
                        <a:t>Year 2</a:t>
                      </a:r>
                    </a:p>
                    <a:p>
                      <a:pPr lvl="0">
                        <a:buNone/>
                      </a:pPr>
                      <a:r>
                        <a:rPr lang="en-GB" sz="2700"/>
                        <a:t>Year 5</a:t>
                      </a:r>
                    </a:p>
                  </a:txBody>
                  <a:tcPr marL="136773" marR="136773" marT="68386" marB="68386"/>
                </a:tc>
                <a:extLst>
                  <a:ext uri="{0D108BD9-81ED-4DB2-BD59-A6C34878D82A}">
                    <a16:rowId xmlns:a16="http://schemas.microsoft.com/office/drawing/2014/main" val="4095131122"/>
                  </a:ext>
                </a:extLst>
              </a:tr>
              <a:tr h="683865">
                <a:tc>
                  <a:txBody>
                    <a:bodyPr/>
                    <a:lstStyle/>
                    <a:p>
                      <a:r>
                        <a:rPr lang="en-GB" sz="2700"/>
                        <a:t>Thursday</a:t>
                      </a:r>
                    </a:p>
                  </a:txBody>
                  <a:tcPr marL="136773" marR="136773" marT="68386" marB="68386"/>
                </a:tc>
                <a:tc>
                  <a:txBody>
                    <a:bodyPr/>
                    <a:lstStyle/>
                    <a:p>
                      <a:r>
                        <a:rPr lang="en-GB" sz="2700"/>
                        <a:t>Year R</a:t>
                      </a:r>
                    </a:p>
                    <a:p>
                      <a:pPr lvl="0">
                        <a:buNone/>
                      </a:pPr>
                      <a:r>
                        <a:rPr lang="en-GB" sz="2700"/>
                        <a:t>Year 1</a:t>
                      </a:r>
                    </a:p>
                  </a:txBody>
                  <a:tcPr marL="136773" marR="136773" marT="68386" marB="68386"/>
                </a:tc>
                <a:extLst>
                  <a:ext uri="{0D108BD9-81ED-4DB2-BD59-A6C34878D82A}">
                    <a16:rowId xmlns:a16="http://schemas.microsoft.com/office/drawing/2014/main" val="3263306580"/>
                  </a:ext>
                </a:extLst>
              </a:tr>
              <a:tr h="683865">
                <a:tc>
                  <a:txBody>
                    <a:bodyPr/>
                    <a:lstStyle/>
                    <a:p>
                      <a:r>
                        <a:rPr lang="en-GB" sz="2700"/>
                        <a:t>Friday</a:t>
                      </a:r>
                    </a:p>
                  </a:txBody>
                  <a:tcPr marL="136773" marR="136773" marT="68386" marB="68386"/>
                </a:tc>
                <a:tc>
                  <a:txBody>
                    <a:bodyPr/>
                    <a:lstStyle/>
                    <a:p>
                      <a:r>
                        <a:rPr lang="en-GB" sz="2700"/>
                        <a:t>Year 3</a:t>
                      </a:r>
                    </a:p>
                    <a:p>
                      <a:pPr lvl="0">
                        <a:buNone/>
                      </a:pPr>
                      <a:r>
                        <a:rPr lang="en-GB" sz="2700"/>
                        <a:t>Year 4</a:t>
                      </a:r>
                    </a:p>
                  </a:txBody>
                  <a:tcPr marL="136773" marR="136773" marT="68386" marB="68386"/>
                </a:tc>
                <a:extLst>
                  <a:ext uri="{0D108BD9-81ED-4DB2-BD59-A6C34878D82A}">
                    <a16:rowId xmlns:a16="http://schemas.microsoft.com/office/drawing/2014/main" val="3290087165"/>
                  </a:ext>
                </a:extLst>
              </a:tr>
            </a:tbl>
          </a:graphicData>
        </a:graphic>
      </p:graphicFrame>
      <p:sp>
        <p:nvSpPr>
          <p:cNvPr id="4" name="TextBox 3">
            <a:extLst>
              <a:ext uri="{FF2B5EF4-FFF2-40B4-BE49-F238E27FC236}">
                <a16:creationId xmlns:a16="http://schemas.microsoft.com/office/drawing/2014/main" id="{A4657305-DCF1-4809-A719-0DD7725BAEFC}"/>
              </a:ext>
            </a:extLst>
          </p:cNvPr>
          <p:cNvSpPr txBox="1"/>
          <p:nvPr/>
        </p:nvSpPr>
        <p:spPr>
          <a:xfrm>
            <a:off x="6090249" y="219398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t>Children should come into school wearing PE kit on their PE day</a:t>
            </a:r>
          </a:p>
          <a:p>
            <a:pPr marL="285750" indent="-285750">
              <a:buFont typeface="Arial"/>
              <a:buChar char="•"/>
            </a:pPr>
            <a:r>
              <a:rPr lang="en-GB"/>
              <a:t>Long jogging bottoms can be worn as well as our school jumper.</a:t>
            </a:r>
          </a:p>
          <a:p>
            <a:endParaRPr lang="en-GB"/>
          </a:p>
        </p:txBody>
      </p:sp>
    </p:spTree>
    <p:extLst>
      <p:ext uri="{BB962C8B-B14F-4D97-AF65-F5344CB8AC3E}">
        <p14:creationId xmlns:p14="http://schemas.microsoft.com/office/powerpoint/2010/main" val="119799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41">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4C53E9D-1322-47C7-99B2-84A780924865}"/>
              </a:ext>
            </a:extLst>
          </p:cNvPr>
          <p:cNvSpPr>
            <a:spLocks noGrp="1"/>
          </p:cNvSpPr>
          <p:nvPr>
            <p:ph type="title"/>
          </p:nvPr>
        </p:nvSpPr>
        <p:spPr>
          <a:xfrm>
            <a:off x="1798768" y="767751"/>
            <a:ext cx="8596668" cy="1320800"/>
          </a:xfrm>
        </p:spPr>
        <p:txBody>
          <a:bodyPr vert="horz" lIns="91440" tIns="45720" rIns="91440" bIns="45720" rtlCol="0" anchor="t">
            <a:normAutofit/>
          </a:bodyPr>
          <a:lstStyle/>
          <a:p>
            <a:r>
              <a:rPr lang="en-US"/>
              <a:t>Breaks and Lunch </a:t>
            </a:r>
          </a:p>
        </p:txBody>
      </p:sp>
      <p:pic>
        <p:nvPicPr>
          <p:cNvPr id="5" name="Picture 5" descr="A close up of food&#10;&#10;Description generated with high confidence">
            <a:extLst>
              <a:ext uri="{FF2B5EF4-FFF2-40B4-BE49-F238E27FC236}">
                <a16:creationId xmlns:a16="http://schemas.microsoft.com/office/drawing/2014/main" id="{D932D32D-BA57-4AD4-A3EC-EE9A30F18877}"/>
              </a:ext>
            </a:extLst>
          </p:cNvPr>
          <p:cNvPicPr>
            <a:picLocks noChangeAspect="1"/>
          </p:cNvPicPr>
          <p:nvPr/>
        </p:nvPicPr>
        <p:blipFill rotWithShape="1">
          <a:blip r:embed="rId2"/>
          <a:srcRect l="9749" r="22460" b="1"/>
          <a:stretch/>
        </p:blipFill>
        <p:spPr>
          <a:xfrm>
            <a:off x="677333" y="2180817"/>
            <a:ext cx="2596281" cy="3839390"/>
          </a:xfrm>
          <a:prstGeom prst="rect">
            <a:avLst/>
          </a:prstGeom>
        </p:spPr>
      </p:pic>
      <p:sp>
        <p:nvSpPr>
          <p:cNvPr id="3" name="TextBox 1">
            <a:extLst>
              <a:ext uri="{FF2B5EF4-FFF2-40B4-BE49-F238E27FC236}">
                <a16:creationId xmlns:a16="http://schemas.microsoft.com/office/drawing/2014/main" id="{E7EEF3A4-72A6-46F0-AACF-7A126F3AEDD5}"/>
              </a:ext>
            </a:extLst>
          </p:cNvPr>
          <p:cNvSpPr txBox="1"/>
          <p:nvPr/>
        </p:nvSpPr>
        <p:spPr>
          <a:xfrm>
            <a:off x="6329363" y="1269193"/>
            <a:ext cx="3070067" cy="449123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457200">
              <a:spcBef>
                <a:spcPts val="1000"/>
              </a:spcBef>
              <a:buClr>
                <a:schemeClr val="accent1"/>
              </a:buClr>
              <a:buSzPct val="80000"/>
              <a:buFont typeface="Wingdings 3" charset="2"/>
              <a:buChar char=""/>
            </a:pPr>
            <a:r>
              <a:rPr lang="en-US" sz="1500">
                <a:solidFill>
                  <a:schemeClr val="tx1">
                    <a:lumMod val="75000"/>
                    <a:lumOff val="25000"/>
                  </a:schemeClr>
                </a:solidFill>
              </a:rPr>
              <a:t>Pupils must bring their own named water bottle</a:t>
            </a:r>
          </a:p>
          <a:p>
            <a:pPr marL="457200" indent="-457200" defTabSz="457200">
              <a:spcBef>
                <a:spcPts val="1000"/>
              </a:spcBef>
              <a:buClr>
                <a:schemeClr val="accent1"/>
              </a:buClr>
              <a:buSzPct val="80000"/>
              <a:buFont typeface="Wingdings 3" charset="2"/>
              <a:buChar char=""/>
            </a:pPr>
            <a:r>
              <a:rPr lang="en-US" sz="1500">
                <a:solidFill>
                  <a:schemeClr val="tx1">
                    <a:lumMod val="75000"/>
                    <a:lumOff val="25000"/>
                  </a:schemeClr>
                </a:solidFill>
              </a:rPr>
              <a:t>School dinners must be pre-ordered on </a:t>
            </a:r>
            <a:r>
              <a:rPr lang="en-US" sz="1500" err="1">
                <a:solidFill>
                  <a:schemeClr val="tx1">
                    <a:lumMod val="75000"/>
                    <a:lumOff val="25000"/>
                  </a:schemeClr>
                </a:solidFill>
              </a:rPr>
              <a:t>Tucasi</a:t>
            </a:r>
          </a:p>
          <a:p>
            <a:pPr marL="457200" indent="-457200" defTabSz="457200">
              <a:spcBef>
                <a:spcPts val="1000"/>
              </a:spcBef>
              <a:buClr>
                <a:schemeClr val="accent1"/>
              </a:buClr>
              <a:buSzPct val="80000"/>
              <a:buFont typeface="Wingdings 3" charset="2"/>
              <a:buChar char=""/>
            </a:pPr>
            <a:r>
              <a:rPr lang="en-US" sz="1500">
                <a:solidFill>
                  <a:schemeClr val="tx1">
                    <a:lumMod val="75000"/>
                    <a:lumOff val="25000"/>
                  </a:schemeClr>
                </a:solidFill>
              </a:rPr>
              <a:t>Team games should be encouraged and guided by adults</a:t>
            </a:r>
          </a:p>
          <a:p>
            <a:pPr marL="457200" indent="-457200" defTabSz="457200">
              <a:spcBef>
                <a:spcPts val="1000"/>
              </a:spcBef>
              <a:buClr>
                <a:schemeClr val="accent1"/>
              </a:buClr>
              <a:buSzPct val="80000"/>
              <a:buFont typeface="Wingdings 3" charset="2"/>
              <a:buChar char=""/>
            </a:pPr>
            <a:r>
              <a:rPr lang="en-US" sz="1500">
                <a:solidFill>
                  <a:schemeClr val="tx1">
                    <a:lumMod val="75000"/>
                    <a:lumOff val="25000"/>
                  </a:schemeClr>
                </a:solidFill>
              </a:rPr>
              <a:t>Lunch boxes to be stored on trolleys during lunchtime</a:t>
            </a: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457200" indent="-457200" defTabSz="457200">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pic>
        <p:nvPicPr>
          <p:cNvPr id="4" name="Picture 4" descr="A picture containing bottle&#10;&#10;Description generated with very high confidence">
            <a:extLst>
              <a:ext uri="{FF2B5EF4-FFF2-40B4-BE49-F238E27FC236}">
                <a16:creationId xmlns:a16="http://schemas.microsoft.com/office/drawing/2014/main" id="{28AEB402-FEED-4C83-82D4-FB6FCEE89BA7}"/>
              </a:ext>
            </a:extLst>
          </p:cNvPr>
          <p:cNvPicPr>
            <a:picLocks noChangeAspect="1"/>
          </p:cNvPicPr>
          <p:nvPr/>
        </p:nvPicPr>
        <p:blipFill rotWithShape="1">
          <a:blip r:embed="rId3"/>
          <a:srcRect r="-1" b="26454"/>
          <a:stretch/>
        </p:blipFill>
        <p:spPr>
          <a:xfrm>
            <a:off x="3502214" y="2180009"/>
            <a:ext cx="2596283" cy="383941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9B1E60ED-F743-406D-B040-45BA98AA007A}"/>
              </a:ext>
            </a:extLst>
          </p:cNvPr>
          <p:cNvPicPr>
            <a:picLocks noChangeAspect="1"/>
          </p:cNvPicPr>
          <p:nvPr/>
        </p:nvPicPr>
        <p:blipFill>
          <a:blip r:embed="rId4"/>
          <a:stretch>
            <a:fillRect/>
          </a:stretch>
        </p:blipFill>
        <p:spPr>
          <a:xfrm>
            <a:off x="244594" y="336969"/>
            <a:ext cx="1020434" cy="806930"/>
          </a:xfrm>
          <a:prstGeom prst="rect">
            <a:avLst/>
          </a:prstGeom>
        </p:spPr>
      </p:pic>
    </p:spTree>
    <p:extLst>
      <p:ext uri="{BB962C8B-B14F-4D97-AF65-F5344CB8AC3E}">
        <p14:creationId xmlns:p14="http://schemas.microsoft.com/office/powerpoint/2010/main" val="307509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C2EA38-7852-40F7-B291-BA48A873DAAA}"/>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Hygiene and Cleaning </a:t>
            </a:r>
          </a:p>
        </p:txBody>
      </p:sp>
      <p:pic>
        <p:nvPicPr>
          <p:cNvPr id="5" name="Picture 5" descr="A close up of text on a white background&#10;&#10;Description generated with high confidence">
            <a:extLst>
              <a:ext uri="{FF2B5EF4-FFF2-40B4-BE49-F238E27FC236}">
                <a16:creationId xmlns:a16="http://schemas.microsoft.com/office/drawing/2014/main" id="{F6CFA8F6-991E-4D09-BC5A-8BDFEB8C2F27}"/>
              </a:ext>
            </a:extLst>
          </p:cNvPr>
          <p:cNvPicPr>
            <a:picLocks noChangeAspect="1"/>
          </p:cNvPicPr>
          <p:nvPr/>
        </p:nvPicPr>
        <p:blipFill rotWithShape="1">
          <a:blip r:embed="rId2"/>
          <a:srcRect l="3141" r="1047" b="1786"/>
          <a:stretch/>
        </p:blipFill>
        <p:spPr>
          <a:xfrm>
            <a:off x="757251" y="1765750"/>
            <a:ext cx="3856774" cy="3415399"/>
          </a:xfrm>
          <a:prstGeom prst="rect">
            <a:avLst/>
          </a:prstGeom>
        </p:spPr>
      </p:pic>
      <p:sp>
        <p:nvSpPr>
          <p:cNvPr id="4" name="TextBox 3">
            <a:extLst>
              <a:ext uri="{FF2B5EF4-FFF2-40B4-BE49-F238E27FC236}">
                <a16:creationId xmlns:a16="http://schemas.microsoft.com/office/drawing/2014/main" id="{1D69C9D3-C6FF-40F7-8612-841314D7A4F3}"/>
              </a:ext>
            </a:extLst>
          </p:cNvPr>
          <p:cNvSpPr txBox="1"/>
          <p:nvPr/>
        </p:nvSpPr>
        <p:spPr>
          <a:xfrm>
            <a:off x="7152970" y="2420386"/>
            <a:ext cx="4512988" cy="3317938"/>
          </a:xfrm>
          <a:prstGeom prst="rect">
            <a:avLst/>
          </a:prstGeom>
        </p:spPr>
        <p:txBody>
          <a:bodyPr vert="horz" lIns="91440" tIns="45720" rIns="91440" bIns="45720" rtlCol="0" anchor="t">
            <a:normAutofit/>
          </a:bodyPr>
          <a:lstStyle/>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Hand sanitizer will still be available for all staff to use.</a:t>
            </a:r>
          </a:p>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Pupils wash hands thoroughly on entry to the classroom.</a:t>
            </a:r>
          </a:p>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Hands are washed at specific times throughout the day.</a:t>
            </a:r>
          </a:p>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Good respiratory hygiene – use of tissues </a:t>
            </a:r>
          </a:p>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The school is cleaned and disinfected at the end of each day.</a:t>
            </a:r>
          </a:p>
          <a:p>
            <a:pPr marL="457200" indent="-457200" defTabSz="457200">
              <a:lnSpc>
                <a:spcPct val="90000"/>
              </a:lnSpc>
              <a:spcBef>
                <a:spcPts val="1000"/>
              </a:spcBef>
              <a:buClr>
                <a:schemeClr val="accent1"/>
              </a:buClr>
              <a:buSzPct val="80000"/>
              <a:buFont typeface="Wingdings 3" charset="2"/>
              <a:buChar char=""/>
            </a:pPr>
            <a:r>
              <a:rPr lang="en-US" sz="1300">
                <a:solidFill>
                  <a:srgbClr val="FFFFFF"/>
                </a:solidFill>
              </a:rPr>
              <a:t>Cleaning and kitchen staff wear appropriate PPE.</a:t>
            </a:r>
          </a:p>
          <a:p>
            <a:pPr defTabSz="457200">
              <a:lnSpc>
                <a:spcPct val="90000"/>
              </a:lnSpc>
              <a:spcBef>
                <a:spcPts val="1000"/>
              </a:spcBef>
              <a:buClr>
                <a:schemeClr val="accent1"/>
              </a:buClr>
              <a:buSzPct val="80000"/>
            </a:pPr>
            <a:endParaRPr lang="en-US" sz="1300">
              <a:solidFill>
                <a:srgbClr val="FFFFFF"/>
              </a:solidFill>
            </a:endParaRPr>
          </a:p>
        </p:txBody>
      </p:sp>
      <p:pic>
        <p:nvPicPr>
          <p:cNvPr id="25" name="Picture 24" descr="A close up of a logo&#10;&#10;Description generated with very high confidence">
            <a:extLst>
              <a:ext uri="{FF2B5EF4-FFF2-40B4-BE49-F238E27FC236}">
                <a16:creationId xmlns:a16="http://schemas.microsoft.com/office/drawing/2014/main" id="{0A8D72DE-B7A5-4617-9D03-74799BB27EA4}"/>
              </a:ext>
            </a:extLst>
          </p:cNvPr>
          <p:cNvPicPr>
            <a:picLocks noChangeAspect="1"/>
          </p:cNvPicPr>
          <p:nvPr/>
        </p:nvPicPr>
        <p:blipFill>
          <a:blip r:embed="rId3"/>
          <a:stretch>
            <a:fillRect/>
          </a:stretch>
        </p:blipFill>
        <p:spPr>
          <a:xfrm>
            <a:off x="244594" y="336969"/>
            <a:ext cx="1020434" cy="806930"/>
          </a:xfrm>
          <a:prstGeom prst="rect">
            <a:avLst/>
          </a:prstGeom>
        </p:spPr>
      </p:pic>
    </p:spTree>
    <p:extLst>
      <p:ext uri="{BB962C8B-B14F-4D97-AF65-F5344CB8AC3E}">
        <p14:creationId xmlns:p14="http://schemas.microsoft.com/office/powerpoint/2010/main" val="36521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2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2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3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47" name="Straight Connector 3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FBFE6D-8EB8-41DF-8B10-BE701D9A16D3}"/>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a:t>Suspected Covid- 19 Cases </a:t>
            </a:r>
          </a:p>
        </p:txBody>
      </p:sp>
      <p:sp>
        <p:nvSpPr>
          <p:cNvPr id="3" name="TextBox 1">
            <a:extLst>
              <a:ext uri="{FF2B5EF4-FFF2-40B4-BE49-F238E27FC236}">
                <a16:creationId xmlns:a16="http://schemas.microsoft.com/office/drawing/2014/main" id="{4267312F-2D2D-4024-8544-7695FF47944F}"/>
              </a:ext>
            </a:extLst>
          </p:cNvPr>
          <p:cNvSpPr txBox="1"/>
          <p:nvPr/>
        </p:nvSpPr>
        <p:spPr>
          <a:xfrm>
            <a:off x="4654295" y="816638"/>
            <a:ext cx="4619706" cy="5224724"/>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The individual will be isolated immediately in the front meeting room.</a:t>
            </a:r>
          </a:p>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Staff will wear full PPE.</a:t>
            </a:r>
          </a:p>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The pupil will be sent home and encouraged to book a test immediately. </a:t>
            </a:r>
          </a:p>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They will be required to isolate for 10 days or until the negative test results are returned. </a:t>
            </a:r>
            <a:r>
              <a:rPr lang="en-US">
                <a:solidFill>
                  <a:schemeClr val="tx1">
                    <a:lumMod val="75000"/>
                    <a:lumOff val="25000"/>
                  </a:schemeClr>
                </a:solidFill>
                <a:ea typeface="+mn-lt"/>
                <a:cs typeface="+mn-lt"/>
              </a:rPr>
              <a:t>Remote learning opportunities will be provided.</a:t>
            </a:r>
            <a:endParaRPr lang="en-US">
              <a:solidFill>
                <a:schemeClr val="tx1">
                  <a:lumMod val="75000"/>
                  <a:lumOff val="25000"/>
                </a:schemeClr>
              </a:solidFill>
              <a:highlight>
                <a:srgbClr val="FFFF00"/>
              </a:highlight>
            </a:endParaRPr>
          </a:p>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Parents of children in the year group bubble will be informed of a positive test result.</a:t>
            </a:r>
          </a:p>
          <a:p>
            <a:pPr marL="457200" indent="-457200" defTabSz="457200">
              <a:spcBef>
                <a:spcPts val="1000"/>
              </a:spcBef>
              <a:buClr>
                <a:schemeClr val="accent1"/>
              </a:buClr>
              <a:buSzPct val="80000"/>
              <a:buFont typeface="Wingdings 3" charset="2"/>
              <a:buChar char=""/>
            </a:pPr>
            <a:r>
              <a:rPr lang="en-US">
                <a:solidFill>
                  <a:schemeClr val="tx1">
                    <a:lumMod val="75000"/>
                    <a:lumOff val="25000"/>
                  </a:schemeClr>
                </a:solidFill>
              </a:rPr>
              <a:t>Any household isolating must inform the school. </a:t>
            </a:r>
          </a:p>
        </p:txBody>
      </p:sp>
      <p:pic>
        <p:nvPicPr>
          <p:cNvPr id="66" name="Picture 65" descr="A close up of a logo&#10;&#10;Description generated with very high confidence">
            <a:extLst>
              <a:ext uri="{FF2B5EF4-FFF2-40B4-BE49-F238E27FC236}">
                <a16:creationId xmlns:a16="http://schemas.microsoft.com/office/drawing/2014/main" id="{30B87F61-0F9B-41F0-B3BA-D548EA239D24}"/>
              </a:ext>
            </a:extLst>
          </p:cNvPr>
          <p:cNvPicPr>
            <a:picLocks noChangeAspect="1"/>
          </p:cNvPicPr>
          <p:nvPr/>
        </p:nvPicPr>
        <p:blipFill>
          <a:blip r:embed="rId2"/>
          <a:stretch>
            <a:fillRect/>
          </a:stretch>
        </p:blipFill>
        <p:spPr>
          <a:xfrm>
            <a:off x="244594" y="336969"/>
            <a:ext cx="1020434" cy="806930"/>
          </a:xfrm>
          <a:prstGeom prst="rect">
            <a:avLst/>
          </a:prstGeom>
        </p:spPr>
      </p:pic>
    </p:spTree>
    <p:extLst>
      <p:ext uri="{BB962C8B-B14F-4D97-AF65-F5344CB8AC3E}">
        <p14:creationId xmlns:p14="http://schemas.microsoft.com/office/powerpoint/2010/main" val="19760594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060508B637344A90A9AFCE908CFC91" ma:contentTypeVersion="13" ma:contentTypeDescription="Create a new document." ma:contentTypeScope="" ma:versionID="15c20a09581ad048796c07262cbd48b7">
  <xsd:schema xmlns:xsd="http://www.w3.org/2001/XMLSchema" xmlns:xs="http://www.w3.org/2001/XMLSchema" xmlns:p="http://schemas.microsoft.com/office/2006/metadata/properties" xmlns:ns2="a0578292-a028-4e6d-b1bc-11fbdb8dad93" xmlns:ns3="3da07bec-07d8-4b63-a660-079d695c23ef" targetNamespace="http://schemas.microsoft.com/office/2006/metadata/properties" ma:root="true" ma:fieldsID="93e10b8fca9c6a529958b4f43c701d72" ns2:_="" ns3:_="">
    <xsd:import namespace="a0578292-a028-4e6d-b1bc-11fbdb8dad93"/>
    <xsd:import namespace="3da07bec-07d8-4b63-a660-079d695c23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78292-a028-4e6d-b1bc-11fbdb8dad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a07bec-07d8-4b63-a660-079d695c23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95BA1E-2B6F-4506-931F-0C78769DE271}">
  <ds:schemaRefs>
    <ds:schemaRef ds:uri="http://schemas.microsoft.com/sharepoint/v3/contenttype/forms"/>
  </ds:schemaRefs>
</ds:datastoreItem>
</file>

<file path=customXml/itemProps2.xml><?xml version="1.0" encoding="utf-8"?>
<ds:datastoreItem xmlns:ds="http://schemas.openxmlformats.org/officeDocument/2006/customXml" ds:itemID="{B18FAF39-1C6E-494E-ABF4-398FD538F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78292-a028-4e6d-b1bc-11fbdb8dad93"/>
    <ds:schemaRef ds:uri="3da07bec-07d8-4b63-a660-079d695c23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AA4F0C-DC86-4B4B-A793-6C9EE58545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The New Normal</vt:lpstr>
      <vt:lpstr>Drop off </vt:lpstr>
      <vt:lpstr>Pick up!</vt:lpstr>
      <vt:lpstr>Curriculum </vt:lpstr>
      <vt:lpstr>The Classrooms </vt:lpstr>
      <vt:lpstr>PE Timetable</vt:lpstr>
      <vt:lpstr>Breaks and Lunch </vt:lpstr>
      <vt:lpstr>Hygiene and Cleaning </vt:lpstr>
      <vt:lpstr>Suspected Covid- 19 Cases </vt:lpstr>
      <vt:lpstr>Engaging with Test and Trace  </vt:lpstr>
      <vt:lpstr>Managing Confirmed Covid-19 Cases </vt:lpstr>
      <vt:lpstr>What Parents/Carers Must do</vt:lpstr>
      <vt:lpstr>What Pupils Must do </vt:lpstr>
    </vt:vector>
  </TitlesOfParts>
  <Company>The Palmer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Partial Reopening  Our New Routines</dc:title>
  <dc:creator>User</dc:creator>
  <cp:revision>35</cp:revision>
  <dcterms:modified xsi:type="dcterms:W3CDTF">2021-09-03T15:43:21Z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0x01010045060508B637344A90A9AFCE908CFC91</vt:lpwstr>
  </property>
</Properties>
</file>