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4" r:id="rId11"/>
    <p:sldId id="26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3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4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57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7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03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47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67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5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0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9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19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3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DB6A-1074-4B52-8890-7C01E837E69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FDC393-DBE2-400A-9E6A-4EF328C86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2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ivitasacademy.co.uk/class-pag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Draper – Miss Frain, Mr Bond and Ms </a:t>
            </a:r>
            <a:r>
              <a:rPr lang="en-GB" dirty="0" err="1"/>
              <a:t>Rochfort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3" y="434975"/>
            <a:ext cx="2313636" cy="16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5CD0-77A1-4C26-8383-700D2169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and Our Class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5D2FF-2892-4C4D-9AF9-9E074D7CA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023" y="2285999"/>
            <a:ext cx="2086741" cy="29459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38B72-2CD2-43BD-92C7-9CC576472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686" y="2285999"/>
            <a:ext cx="2086741" cy="29459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484E99-CD48-4D11-AC21-5B9DC4D1A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6361" y="2308180"/>
            <a:ext cx="2230764" cy="29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0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0" y="365125"/>
            <a:ext cx="8336280" cy="1325563"/>
          </a:xfrm>
        </p:spPr>
        <p:txBody>
          <a:bodyPr/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33" y="2444694"/>
            <a:ext cx="10638183" cy="409878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PE – Monday</a:t>
            </a:r>
          </a:p>
          <a:p>
            <a:r>
              <a:rPr lang="en-GB" dirty="0"/>
              <a:t>Homework – Spellings set on Monday and tested on Monday. </a:t>
            </a:r>
            <a:r>
              <a:rPr lang="en-GB" dirty="0" err="1"/>
              <a:t>MyMaths</a:t>
            </a:r>
            <a:r>
              <a:rPr lang="en-GB" dirty="0"/>
              <a:t> will be set on a Friday and due the following Friday</a:t>
            </a:r>
          </a:p>
          <a:p>
            <a:r>
              <a:rPr lang="en-GB" dirty="0"/>
              <a:t>Accelerated reader and </a:t>
            </a:r>
            <a:r>
              <a:rPr lang="en-GB" dirty="0" err="1"/>
              <a:t>Timestable</a:t>
            </a:r>
            <a:r>
              <a:rPr lang="en-GB" dirty="0"/>
              <a:t> </a:t>
            </a:r>
            <a:r>
              <a:rPr lang="en-GB" dirty="0" err="1"/>
              <a:t>Rockstars</a:t>
            </a:r>
            <a:r>
              <a:rPr lang="en-GB" dirty="0"/>
              <a:t> is on going and should be accessed at home</a:t>
            </a:r>
          </a:p>
          <a:p>
            <a:r>
              <a:rPr lang="en-GB" dirty="0">
                <a:hlinkClick r:id="rId2"/>
              </a:rPr>
              <a:t>http://www.civitasacademy.co.uk/class-pages</a:t>
            </a:r>
            <a:endParaRPr lang="en-GB" dirty="0"/>
          </a:p>
          <a:p>
            <a:r>
              <a:rPr lang="en-GB" dirty="0"/>
              <a:t>Excellent attendance will offer your child the best possible chance for success</a:t>
            </a:r>
          </a:p>
          <a:p>
            <a:r>
              <a:rPr lang="en-GB" dirty="0"/>
              <a:t>Clubs and trips will happen again – information will be sent out</a:t>
            </a:r>
          </a:p>
          <a:p>
            <a:r>
              <a:rPr lang="en-GB" dirty="0"/>
              <a:t>Separate residential meeting to follow</a:t>
            </a:r>
          </a:p>
          <a:p>
            <a:r>
              <a:rPr lang="en-GB" dirty="0"/>
              <a:t>Admin – Speak to Mrs Phillips in Reception re: change of personal details, photo consent, </a:t>
            </a:r>
            <a:r>
              <a:rPr lang="en-GB" dirty="0" err="1"/>
              <a:t>Tucasi</a:t>
            </a:r>
            <a:r>
              <a:rPr lang="en-GB" dirty="0"/>
              <a:t>, bulletin etc</a:t>
            </a:r>
          </a:p>
          <a:p>
            <a:r>
              <a:rPr lang="en-GB" dirty="0"/>
              <a:t>Check communication policy</a:t>
            </a:r>
          </a:p>
          <a:p>
            <a:r>
              <a:rPr lang="en-GB" dirty="0"/>
              <a:t>Email year6@civitasacademy.co.uk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33" y="434975"/>
            <a:ext cx="2313636" cy="16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7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32" y="365125"/>
            <a:ext cx="8394468" cy="1325563"/>
          </a:xfrm>
        </p:spPr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3982403"/>
          </a:xfrm>
        </p:spPr>
        <p:txBody>
          <a:bodyPr>
            <a:normAutofit/>
          </a:bodyPr>
          <a:lstStyle/>
          <a:p>
            <a:r>
              <a:rPr lang="en-GB" dirty="0"/>
              <a:t>Children should use accelerated reader</a:t>
            </a:r>
          </a:p>
          <a:p>
            <a:r>
              <a:rPr lang="en-GB" dirty="0"/>
              <a:t>Read a broad range of fiction and non-fiction</a:t>
            </a:r>
          </a:p>
          <a:p>
            <a:r>
              <a:rPr lang="en-GB" dirty="0"/>
              <a:t>Reading comprehension (SATs)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3" y="434975"/>
            <a:ext cx="2313636" cy="16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524" y="365125"/>
            <a:ext cx="8203276" cy="1325563"/>
          </a:xfrm>
        </p:spPr>
        <p:txBody>
          <a:bodyPr/>
          <a:lstStyle/>
          <a:p>
            <a:r>
              <a:rPr lang="en-GB" dirty="0"/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2995"/>
            <a:ext cx="10515600" cy="4023967"/>
          </a:xfrm>
        </p:spPr>
        <p:txBody>
          <a:bodyPr/>
          <a:lstStyle/>
          <a:p>
            <a:r>
              <a:rPr lang="en-GB" dirty="0"/>
              <a:t>Children will be given opportunities to write extended pieces at school</a:t>
            </a:r>
          </a:p>
          <a:p>
            <a:r>
              <a:rPr lang="en-GB" dirty="0"/>
              <a:t>Wide range of genres</a:t>
            </a:r>
          </a:p>
          <a:p>
            <a:r>
              <a:rPr lang="en-GB" dirty="0"/>
              <a:t>Implementing SPAG</a:t>
            </a:r>
          </a:p>
          <a:p>
            <a:r>
              <a:rPr lang="en-GB" dirty="0"/>
              <a:t>On-going assessment (Not a test) </a:t>
            </a:r>
          </a:p>
          <a:p>
            <a:r>
              <a:rPr lang="en-GB" dirty="0"/>
              <a:t>TAF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3" y="434975"/>
            <a:ext cx="2313636" cy="16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4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365125"/>
            <a:ext cx="8427720" cy="1325563"/>
          </a:xfrm>
        </p:spPr>
        <p:txBody>
          <a:bodyPr/>
          <a:lstStyle/>
          <a:p>
            <a:r>
              <a:rPr lang="en-GB" dirty="0"/>
              <a:t>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367"/>
            <a:ext cx="10515600" cy="4173596"/>
          </a:xfrm>
        </p:spPr>
        <p:txBody>
          <a:bodyPr>
            <a:normAutofit/>
          </a:bodyPr>
          <a:lstStyle/>
          <a:p>
            <a:r>
              <a:rPr lang="en-GB" dirty="0"/>
              <a:t>Calculation policy on the website</a:t>
            </a:r>
          </a:p>
          <a:p>
            <a:r>
              <a:rPr lang="en-GB" dirty="0"/>
              <a:t>Arithmetic</a:t>
            </a:r>
          </a:p>
          <a:p>
            <a:r>
              <a:rPr lang="en-GB" dirty="0"/>
              <a:t>Reasoning and problem solving</a:t>
            </a:r>
          </a:p>
          <a:p>
            <a:r>
              <a:rPr lang="en-GB" dirty="0" err="1"/>
              <a:t>Timestables</a:t>
            </a:r>
            <a:r>
              <a:rPr lang="en-GB" dirty="0"/>
              <a:t> </a:t>
            </a:r>
            <a:r>
              <a:rPr lang="en-GB" dirty="0" err="1"/>
              <a:t>Rockstars</a:t>
            </a:r>
            <a:endParaRPr lang="en-GB" dirty="0"/>
          </a:p>
          <a:p>
            <a:r>
              <a:rPr lang="en-GB" dirty="0" err="1"/>
              <a:t>Mymaths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3" y="434975"/>
            <a:ext cx="2313636" cy="14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1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365125"/>
            <a:ext cx="8427720" cy="1325563"/>
          </a:xfrm>
        </p:spPr>
        <p:txBody>
          <a:bodyPr/>
          <a:lstStyle/>
          <a:p>
            <a:r>
              <a:rPr lang="en-GB" dirty="0"/>
              <a:t>SATs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367"/>
            <a:ext cx="10515600" cy="41735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W/C May 16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Reading Comprehension</a:t>
            </a:r>
          </a:p>
          <a:p>
            <a:pPr lvl="1"/>
            <a:r>
              <a:rPr lang="en-GB" dirty="0"/>
              <a:t>2 x Maths reasoning</a:t>
            </a:r>
          </a:p>
          <a:p>
            <a:pPr lvl="1"/>
            <a:r>
              <a:rPr lang="en-GB" dirty="0"/>
              <a:t>1 x </a:t>
            </a:r>
            <a:r>
              <a:rPr lang="en-GB" dirty="0" err="1"/>
              <a:t>Artithmetic</a:t>
            </a:r>
            <a:endParaRPr lang="en-GB" dirty="0"/>
          </a:p>
          <a:p>
            <a:pPr lvl="1"/>
            <a:r>
              <a:rPr lang="en-GB" dirty="0"/>
              <a:t>SPAG</a:t>
            </a:r>
          </a:p>
          <a:p>
            <a:r>
              <a:rPr lang="en-GB" dirty="0"/>
              <a:t>Booster sessions</a:t>
            </a:r>
          </a:p>
          <a:p>
            <a:r>
              <a:rPr lang="en-GB" dirty="0"/>
              <a:t>Further SATs meeting in </a:t>
            </a:r>
            <a:r>
              <a:rPr lang="en-GB" dirty="0" err="1"/>
              <a:t>Aut</a:t>
            </a:r>
            <a:r>
              <a:rPr lang="en-GB" dirty="0"/>
              <a:t> 2</a:t>
            </a:r>
          </a:p>
          <a:p>
            <a:r>
              <a:rPr lang="en-GB" dirty="0"/>
              <a:t>How you can help…</a:t>
            </a:r>
          </a:p>
          <a:p>
            <a:pPr lvl="1"/>
            <a:r>
              <a:rPr lang="en-GB" dirty="0"/>
              <a:t>Attendance </a:t>
            </a:r>
          </a:p>
          <a:p>
            <a:pPr lvl="1"/>
            <a:r>
              <a:rPr lang="en-GB" dirty="0"/>
              <a:t>Reading</a:t>
            </a:r>
          </a:p>
          <a:p>
            <a:pPr lvl="1"/>
            <a:r>
              <a:rPr lang="en-GB" dirty="0"/>
              <a:t>Times tables</a:t>
            </a:r>
          </a:p>
          <a:p>
            <a:pPr lvl="1"/>
            <a:r>
              <a:rPr lang="en-GB" dirty="0"/>
              <a:t>Homework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3" y="434975"/>
            <a:ext cx="2313636" cy="14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8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9145-82AB-4CA4-9042-C845AEB6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Themes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7971D-81E6-4351-987D-D204CF32B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Sustainable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3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CF1E6-0F15-4DB4-915B-161A08FD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31B7-A8EE-4B96-93BE-04C52202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attending! Hopefully you will be able to come into class at the end of term for the Project Celebration!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1455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060508B637344A90A9AFCE908CFC91" ma:contentTypeVersion="13" ma:contentTypeDescription="Create a new document." ma:contentTypeScope="" ma:versionID="15c20a09581ad048796c07262cbd48b7">
  <xsd:schema xmlns:xsd="http://www.w3.org/2001/XMLSchema" xmlns:xs="http://www.w3.org/2001/XMLSchema" xmlns:p="http://schemas.microsoft.com/office/2006/metadata/properties" xmlns:ns2="a0578292-a028-4e6d-b1bc-11fbdb8dad93" xmlns:ns3="3da07bec-07d8-4b63-a660-079d695c23ef" targetNamespace="http://schemas.microsoft.com/office/2006/metadata/properties" ma:root="true" ma:fieldsID="93e10b8fca9c6a529958b4f43c701d72" ns2:_="" ns3:_="">
    <xsd:import namespace="a0578292-a028-4e6d-b1bc-11fbdb8dad93"/>
    <xsd:import namespace="3da07bec-07d8-4b63-a660-079d695c23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78292-a028-4e6d-b1bc-11fbdb8dad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7bec-07d8-4b63-a660-079d695c23e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C491A3-3809-4C57-A6A9-7ACB7455C4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42DA07-6B3D-4519-B1A5-E78D70183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00D86D-2F51-42A4-8E36-80BFC25E9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78292-a028-4e6d-b1bc-11fbdb8dad93"/>
    <ds:schemaRef ds:uri="3da07bec-07d8-4b63-a660-079d695c23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254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Year 6</vt:lpstr>
      <vt:lpstr>Us and Our Class</vt:lpstr>
      <vt:lpstr>General</vt:lpstr>
      <vt:lpstr>Reading</vt:lpstr>
      <vt:lpstr>Writing</vt:lpstr>
      <vt:lpstr>Maths</vt:lpstr>
      <vt:lpstr>SATs</vt:lpstr>
      <vt:lpstr>Global Themes</vt:lpstr>
      <vt:lpstr>Any questions?</vt:lpstr>
    </vt:vector>
  </TitlesOfParts>
  <Company>The REAch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creator>Eleanor Boman</dc:creator>
  <cp:lastModifiedBy>Aaron Bond</cp:lastModifiedBy>
  <cp:revision>11</cp:revision>
  <dcterms:created xsi:type="dcterms:W3CDTF">2019-09-13T09:18:42Z</dcterms:created>
  <dcterms:modified xsi:type="dcterms:W3CDTF">2021-09-06T14:57:03Z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0x01010045060508B637344A90A9AFCE908CFC91</vt:lpwstr>
  </property>
</Properties>
</file>