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C4C9-B871-44ED-B7BD-577CF212F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BFFE2-E52B-4923-9794-3703A3A8D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BF4DB-F9A5-4C74-8FC0-E8A49E2F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FFBA1-9585-4E19-B459-6408074A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74C1F-6509-4B78-8153-F23188AB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6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C916-2B11-42C5-A6E6-0C497B83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43D36-986E-46C3-9828-3EBB83C01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76236-B026-4A52-B01C-930D84AF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242B2-F032-4417-9A50-AF7EBBE4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72-DD04-4AA8-96B2-BB7C695C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65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260E0-14A2-45E0-85C6-43C057BDD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7B138-F144-47AE-8356-B3135C4DC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5F9C7-3D37-4F58-99AC-CFC51747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7D22A-7F79-4EE3-BEAE-906296C1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F4A97-9A3C-441C-B604-7E65A1E5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C8D36-E6E8-42DD-B37E-0AEBEB91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76910-D832-474B-A9BC-374B1EA91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F85B5-E4A3-4BAE-A017-E8A860A3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A256D-0FC6-44F7-9BB2-9529A7D3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313C0-AFA8-400A-B64E-BAF1B704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4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3E0E-72DC-4DCB-AE40-EE96C2C9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46F73-9E65-49B2-953B-F2614D1FD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71FA8-4809-4745-AB5E-D41E2EA1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1BE3E-0B95-497D-A8C4-586A2BE2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8FBBA-5512-4765-8A1B-B1DEE821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2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7E2B-C1E2-4AE3-B417-36043AC1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FD0B4-CA1C-4529-A317-C52744846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F2B23-8834-4AEC-B599-B5149BC09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25A51-B19D-4F59-AEDF-85BBB41B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4247B-BCC9-4583-8A9D-9D410B1C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58D1D-2469-465C-B0C1-94724FE1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7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6FDA3-EF26-4E17-AFD8-699A38ACB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A1ED3-D8CD-4FD2-9256-E2987B33A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7B5B7-0450-4D1B-8DE0-9A4A71CBC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62A55-ACF7-4D4B-ABC4-CA7527593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0112D-CCB3-46CC-BFFA-FDD44519A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3FE0B-C607-4CE6-8E1A-04DBF23F1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C4E23-F52A-4561-A926-C6E8FCAD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9648DE-15F6-49F6-A0B2-0482DC5D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66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87B2-CBAF-4BE5-A07A-9F0142F4C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94029-A56B-4A95-ACFD-FC4298E3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0FE17-E58B-4CDE-A569-1A38C224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F761B-3C66-4D1F-9D01-CF7BC589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3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DD411E-93F1-4A3D-90ED-40C1AA5E3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19EEB8-4F39-44EB-98B6-FF2F9E00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0BB09-E098-4969-B546-2783EB44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2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8AC7-10D4-4D21-8CC6-B854D3457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F56C5-C76A-46D6-A45B-6E133B40C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61FC5-9936-457C-A2DA-00115FA39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23A17-137A-4A26-A467-3EA7B7FE4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D30F1-5029-44F4-B84D-FF4C4037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07C20-5105-4409-96AA-9AD4B445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741C-48A7-40EC-BD37-33A2A8EDF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B58F86-5BA9-40C6-820E-F7303F7DD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00D68-3E3D-4BEB-98E9-2B5D29F13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B82D0-36CC-4B11-96FC-7FADBE40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98BAB-D4A6-483B-B6FB-5B5B3964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A0979-8900-402B-8159-51B2C0BDE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9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D38A50-5E39-418A-A718-13ED5761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4BA02-71AA-474F-B95C-E432D2854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D72AF-69B7-4198-9DDC-3CB045F937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1B7DF-0FE9-419D-A081-A20ED6E9D5D4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D0163-6E55-430E-A0AB-71E0D9811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2EBBD-A471-4BD6-A68E-C44F23700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344A-C227-45BA-8E7B-9183A221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3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54885-9416-4A69-833E-F1153D0C4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FAF33-FC85-4DF3-88FB-2CCE8BE63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909704-FC33-4148-9A80-6948518E7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6" y="0"/>
            <a:ext cx="9975608" cy="684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Rapley</dc:creator>
  <cp:lastModifiedBy>Jo Rapley</cp:lastModifiedBy>
  <cp:revision>1</cp:revision>
  <dcterms:created xsi:type="dcterms:W3CDTF">2022-01-18T16:08:25Z</dcterms:created>
  <dcterms:modified xsi:type="dcterms:W3CDTF">2022-01-18T16:08:54Z</dcterms:modified>
</cp:coreProperties>
</file>