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AB90D-21D1-4FC1-8C86-254615146F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281442-C055-4458-9843-B7B8F0DF8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C280E-D38D-401F-B33C-7A46A9209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2DF5D-C308-4F4B-B0CF-6CF11A51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19346-679D-4A94-99A0-D8B8026DF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10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6EDC1-657A-4980-818C-306D50DD7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C538EA-3F5F-4FA6-A60C-E16CFCEB5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EB803B-3BB6-4755-87D5-3D61B0213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607CF2-96FD-4014-9D85-E30AF001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43E7C-A1FB-4EA9-81BF-2ED043AA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54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CB4EC5-2B79-4FB4-92F3-ADBC1C490D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74CB6-D2F1-40A7-B5C9-311B6A2B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9C99A-4A04-4487-94ED-B8F518B26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EE275-1EE2-4D10-8CC7-8364A8C91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A0BA1-AC48-4C55-9D91-77C1BD6B3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91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C71D9-442B-4070-9D79-2AF53718C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C2D77-3D09-4929-888B-19D5F3DD99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DA804-BCE3-4F5F-A891-004244B48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35462-9AA7-449A-BC12-2D1A502FA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7CD95-3E0A-47B4-A947-DAB213546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164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3B3BE-96FE-4E78-9D52-124DCC68A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19D1D-C4FC-4F5D-879C-CD7A44BD0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905843-9E1C-497F-8BE2-A9ABF5BEC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C28B9-AB8E-45AE-963F-EEEC5E62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77917D-6DDD-4176-AFA8-070C18B22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828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F2886-38D3-412F-B983-142E931B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020F5-CCAF-45EA-BC3E-F937D7117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80C4F-91A1-4067-8342-8D514729F2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1AC070-2ECA-443D-9944-C1C9DA7D4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07E5E-2F4C-4EAA-A141-78A8C23CC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DA638-71D5-41CD-966E-ACB03D3C9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632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E3E7A-3A68-47B4-A643-2A527926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D0F5D-EFA7-41BA-8067-05CBFFE74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24ADB-374D-4F35-A7ED-2CC2BA13E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BB2536-26D6-425F-961A-674A3DCEE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B35A8E-C251-4475-8038-F20875E15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12439D-DF72-4F9B-84D8-8B2B867F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1849DE-4B6E-49C4-B7CF-5378540A6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94265E-BBFF-404E-B200-2C27C4AAD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14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56492-A246-4CFF-9C09-4C2938F5B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A80172-EA09-4A40-AFFA-DD3620704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52AF92-A1C0-462F-8426-6BD117A67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DFEDB-63B8-4F08-883A-847C6A3AB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03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F40885-3C27-4D48-8097-96C9EECE0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E09C-C5C5-4AB1-B036-454011EC1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F2B092-FFB9-4F59-BF42-9E6942F61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557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E7497-AD2F-4E6A-A6B7-CFC602CDB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01D4D-C9B3-4BB2-AB47-D2C9472B5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575D34-5F66-49DF-9AC3-8D4111C10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FB9840-31F7-4B58-963D-27AB6D58B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2729C6-B2C1-4C7C-B672-8A5DFF11F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0DF80-B70C-4DA1-88F0-169BD2F1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857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7FB2D-06E8-4322-AEE2-DCC7B5FE6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56E28-4675-43BF-9D75-E9B54F4C44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5D7D0-C326-406A-800A-DE3220EE8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09646C-B622-411F-B552-88F65DB1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15D6F3-079D-4377-A333-CCDBAB6BB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23224-D10E-4DB6-85B9-18E0F0CD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6210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C51F9E-0ABD-4F1D-8305-D443242A1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9BA1AA-B456-4532-9E2A-4D4615893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1D76A-132E-40E8-BA85-02C03CBB55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3FC79-5AC3-4EC9-BA36-8483CF9B3F89}" type="datetimeFigureOut">
              <a:rPr lang="en-GB" smtClean="0"/>
              <a:t>18/01/2022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0ADAC-885C-40BC-B3CF-737019D07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EB5489-4E5D-4B72-B281-7FD2A4DFF9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D7118-162F-4000-B2B4-8A6085B6F8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75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C5D11-C066-4785-B13D-D0D7D18915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588416-62BA-497D-B181-8CE934B975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E84026-4E4E-4660-A366-78E8360BFB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43" y="0"/>
            <a:ext cx="9972675" cy="6902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830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Rapley</dc:creator>
  <cp:lastModifiedBy>Jo Rapley</cp:lastModifiedBy>
  <cp:revision>1</cp:revision>
  <dcterms:created xsi:type="dcterms:W3CDTF">2022-01-18T16:05:47Z</dcterms:created>
  <dcterms:modified xsi:type="dcterms:W3CDTF">2022-01-18T16:08:02Z</dcterms:modified>
</cp:coreProperties>
</file>