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5" r:id="rId4"/>
  </p:sldMasterIdLst>
  <p:notesMasterIdLst>
    <p:notesMasterId r:id="rId36"/>
  </p:notesMasterIdLst>
  <p:handoutMasterIdLst>
    <p:handoutMasterId r:id="rId37"/>
  </p:handoutMasterIdLst>
  <p:sldIdLst>
    <p:sldId id="278" r:id="rId5"/>
    <p:sldId id="338" r:id="rId6"/>
    <p:sldId id="339" r:id="rId7"/>
    <p:sldId id="340" r:id="rId8"/>
    <p:sldId id="341" r:id="rId9"/>
    <p:sldId id="370" r:id="rId10"/>
    <p:sldId id="359" r:id="rId11"/>
    <p:sldId id="366" r:id="rId12"/>
    <p:sldId id="368" r:id="rId13"/>
    <p:sldId id="337" r:id="rId14"/>
    <p:sldId id="362" r:id="rId15"/>
    <p:sldId id="325" r:id="rId16"/>
    <p:sldId id="342" r:id="rId17"/>
    <p:sldId id="358" r:id="rId18"/>
    <p:sldId id="357" r:id="rId19"/>
    <p:sldId id="344" r:id="rId20"/>
    <p:sldId id="345" r:id="rId21"/>
    <p:sldId id="346" r:id="rId22"/>
    <p:sldId id="347" r:id="rId23"/>
    <p:sldId id="348" r:id="rId24"/>
    <p:sldId id="349" r:id="rId25"/>
    <p:sldId id="363" r:id="rId26"/>
    <p:sldId id="365" r:id="rId27"/>
    <p:sldId id="364" r:id="rId28"/>
    <p:sldId id="371" r:id="rId29"/>
    <p:sldId id="367" r:id="rId30"/>
    <p:sldId id="351" r:id="rId31"/>
    <p:sldId id="335" r:id="rId32"/>
    <p:sldId id="353" r:id="rId33"/>
    <p:sldId id="354" r:id="rId34"/>
    <p:sldId id="360" r:id="rId3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681D6-9999-4162-7DB8-4CF6071342BF}" v="16" dt="2020-08-27T13:46:17.624"/>
    <p1510:client id="{0CE8D046-9B9C-412D-A0DF-7EDF20859139}" v="270" dt="2020-06-04T12:10:27.856"/>
    <p1510:client id="{1853BE10-9484-4B96-8EE2-D02EC4F9D1DC}" v="511" dt="2021-02-22T22:06:32.850"/>
    <p1510:client id="{18984987-92F8-4798-9951-6DCF748D0495}" v="464" dt="2021-03-02T16:38:55.994"/>
    <p1510:client id="{1B8B429F-0DB7-452B-8654-2013C589F367}" v="698" dt="2020-06-05T09:27:34.634"/>
    <p1510:client id="{1E1B50B0-69F0-4BC8-A83A-C3A697CA84AA}" v="15" dt="2020-06-05T14:22:01.023"/>
    <p1510:client id="{22278A7C-EF6C-477D-9D82-8E6E110BB8EC}" v="1" dt="2020-06-05T12:47:58.545"/>
    <p1510:client id="{32A51973-2E53-4328-9910-FE6ECB3F19AE}" v="150" dt="2021-03-02T14:56:58.663"/>
    <p1510:client id="{3D8C3E8D-9867-4801-BB61-84DEF7957949}" v="186" dt="2020-07-14T12:58:55.719"/>
    <p1510:client id="{400B251D-89BC-4BDA-8129-7CB7778F0ECA}" v="462" dt="2020-06-04T14:46:18.814"/>
    <p1510:client id="{402F9167-9D0A-47EE-A3C4-2274C6E80394}" v="1278" dt="2020-07-14T11:29:43.838"/>
    <p1510:client id="{53EF14E4-03F0-4B30-3D2F-96B7135F19E3}" v="1119" dt="2020-08-27T11:44:40.624"/>
    <p1510:client id="{5A18DAB5-4DA6-448C-BE2A-128826292389}" v="2" dt="2020-06-04T15:38:46.291"/>
    <p1510:client id="{5F809D92-4D74-46EB-8C65-6806D16B1DCF}" v="144" dt="2020-07-14T11:41:53.115"/>
    <p1510:client id="{6A79ED84-ED1E-4C2E-8F6F-A8D7CB740CC8}" v="7" dt="2020-07-14T13:02:03.868"/>
    <p1510:client id="{6ED38F36-DBC4-446A-9EB1-397E77BF91CB}" v="863" dt="2020-06-04T14:44:23.018"/>
    <p1510:client id="{701F3DBF-21E0-49D4-AFEF-168DD4EF27BE}" v="363" dt="2020-07-14T11:50:31.253"/>
    <p1510:client id="{710A9193-4A4C-4B9B-C5F0-CDA5D425628A}" v="832" dt="2020-08-27T10:35:51.785"/>
    <p1510:client id="{74A7478E-E6CB-4E95-8972-E52CBE3B4A37}" v="1" dt="2021-03-01T16:12:06.899"/>
    <p1510:client id="{77E789A3-2E09-46D4-9EBC-CC175462C49E}" v="189" dt="2020-07-07T14:12:20.470"/>
    <p1510:client id="{7E0B7493-1332-4C7B-AABB-C7D1176AB896}" v="432" dt="2020-07-15T09:50:39.309"/>
    <p1510:client id="{7F76C25D-8356-44B8-AE41-0F4315CC26D3}" v="804" dt="2020-07-07T14:30:23.500"/>
    <p1510:client id="{86FE709C-1D90-43FC-8A7C-0FF4CCA13A45}" v="3633" dt="2020-06-04T14:08:00.199"/>
    <p1510:client id="{8AD16B11-93AE-44AA-B093-8EB51E8EEC1A}" v="101" dt="2021-02-24T19:49:45.439"/>
    <p1510:client id="{8D82C4D7-43D5-4F4A-B73F-D730B8A6A2C2}" v="1043" dt="2020-07-08T09:39:29.603"/>
    <p1510:client id="{8EB66C56-4E6D-4E86-ADA8-7CD26869EAE6}" v="349" dt="2021-01-04T21:20:59.003"/>
    <p1510:client id="{A2AECEA0-1D86-4A6E-A8D9-AC185068D789}" v="43" dt="2020-06-05T09:54:58.570"/>
    <p1510:client id="{A64808D7-9647-40A4-BCD2-7B565F52162A}" v="40" dt="2020-07-14T11:34:19.813"/>
    <p1510:client id="{B063F32B-FE25-47F0-BF21-4410318AFD54}" v="4" dt="2020-06-05T07:44:10.395"/>
    <p1510:client id="{B219D6BA-7F1D-4D48-B549-A6A0DC3E9B89}" v="36" dt="2021-03-04T10:16:54.421"/>
    <p1510:client id="{B957E43F-4654-4E92-8007-CFA4926EF4C7}" v="3" dt="2021-03-02T12:32:19.841"/>
    <p1510:client id="{BC13C4BB-3387-4B42-B08C-2154BD0C6923}" v="3" dt="2021-03-02T12:36:21.866"/>
    <p1510:client id="{C0445CD3-8785-469E-8812-292AF9B987C0}" v="17" dt="2020-06-05T12:53:28.494"/>
    <p1510:client id="{C52BFCE3-C589-4E74-9E7C-700955C2692F}" v="204" dt="2020-07-08T10:05:03.221"/>
    <p1510:client id="{C894969D-748B-4F9C-AE48-47AF4D092BF9}" v="32" dt="2021-02-24T19:46:42.262"/>
    <p1510:client id="{D4325334-269C-42F5-A280-A91D5EDCA074}" v="330" dt="2021-03-01T16:10:59.534"/>
    <p1510:client id="{D5EDD384-F799-4D37-B122-9503C683EE7F}" v="1255" dt="2020-06-05T08:38:36.178"/>
    <p1510:client id="{E4875B45-E514-429D-8048-6E80ABABC07D}" v="755" dt="2020-07-16T14:15:22.497"/>
    <p1510:client id="{F02991FF-08DB-49FB-BA6F-63782C9EF119}" v="41" dt="2020-06-05T07:42:05.340"/>
    <p1510:client id="{F2F957F3-FE59-44B1-9B06-A5C508BFEBC9}" v="18" dt="2020-06-05T10:41:45.585"/>
    <p1510:client id="{F75A1B72-C3D7-4427-B111-594CEB9B77B4}" v="1" dt="2020-08-25T13:14:49.766"/>
    <p1510:client id="{FBDFEB3E-DEB4-4313-B7C9-ED6EC88A4CD3}" v="56" dt="2021-02-23T21:49:24.417"/>
    <p1510:client id="{FFCE6BC4-8EC8-4CB9-B2C1-121E0115A90A}" v="176" dt="2021-03-03T15:16:36.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radburn" userId="S::jessica.bradburn@civitasacademy.co.uk::27a5e87a-ebec-4cd1-9a21-39b519a2ad19" providerId="AD" clId="Web-{8D82C4D7-43D5-4F4A-B73F-D730B8A6A2C2}"/>
    <pc:docChg chg="addSld delSld modSld sldOrd">
      <pc:chgData name="Jessica Bradburn" userId="S::jessica.bradburn@civitasacademy.co.uk::27a5e87a-ebec-4cd1-9a21-39b519a2ad19" providerId="AD" clId="Web-{8D82C4D7-43D5-4F4A-B73F-D730B8A6A2C2}" dt="2020-07-08T09:39:29.603" v="1044" actId="20577"/>
      <pc:docMkLst>
        <pc:docMk/>
      </pc:docMkLst>
      <pc:sldChg chg="modSp">
        <pc:chgData name="Jessica Bradburn" userId="S::jessica.bradburn@civitasacademy.co.uk::27a5e87a-ebec-4cd1-9a21-39b519a2ad19" providerId="AD" clId="Web-{8D82C4D7-43D5-4F4A-B73F-D730B8A6A2C2}" dt="2020-07-08T06:50:09.164" v="38" actId="20577"/>
        <pc:sldMkLst>
          <pc:docMk/>
          <pc:sldMk cId="4010271183" sldId="325"/>
        </pc:sldMkLst>
        <pc:spChg chg="mod">
          <ac:chgData name="Jessica Bradburn" userId="S::jessica.bradburn@civitasacademy.co.uk::27a5e87a-ebec-4cd1-9a21-39b519a2ad19" providerId="AD" clId="Web-{8D82C4D7-43D5-4F4A-B73F-D730B8A6A2C2}" dt="2020-07-08T06:50:09.164" v="38" actId="20577"/>
          <ac:spMkLst>
            <pc:docMk/>
            <pc:sldMk cId="4010271183" sldId="325"/>
            <ac:spMk id="2" creationId="{00000000-0000-0000-0000-000000000000}"/>
          </ac:spMkLst>
        </pc:spChg>
      </pc:sldChg>
      <pc:sldChg chg="modSp">
        <pc:chgData name="Jessica Bradburn" userId="S::jessica.bradburn@civitasacademy.co.uk::27a5e87a-ebec-4cd1-9a21-39b519a2ad19" providerId="AD" clId="Web-{8D82C4D7-43D5-4F4A-B73F-D730B8A6A2C2}" dt="2020-07-08T06:49:35.555" v="25" actId="20577"/>
        <pc:sldMkLst>
          <pc:docMk/>
          <pc:sldMk cId="3404336415" sldId="337"/>
        </pc:sldMkLst>
        <pc:spChg chg="mod">
          <ac:chgData name="Jessica Bradburn" userId="S::jessica.bradburn@civitasacademy.co.uk::27a5e87a-ebec-4cd1-9a21-39b519a2ad19" providerId="AD" clId="Web-{8D82C4D7-43D5-4F4A-B73F-D730B8A6A2C2}" dt="2020-07-08T06:49:35.555" v="25" actId="20577"/>
          <ac:spMkLst>
            <pc:docMk/>
            <pc:sldMk cId="3404336415" sldId="337"/>
            <ac:spMk id="3" creationId="{F3373E61-1A96-4E81-9C6B-988E96ECF06A}"/>
          </ac:spMkLst>
        </pc:spChg>
      </pc:sldChg>
      <pc:sldChg chg="modSp">
        <pc:chgData name="Jessica Bradburn" userId="S::jessica.bradburn@civitasacademy.co.uk::27a5e87a-ebec-4cd1-9a21-39b519a2ad19" providerId="AD" clId="Web-{8D82C4D7-43D5-4F4A-B73F-D730B8A6A2C2}" dt="2020-07-08T06:48:10.836" v="18" actId="20577"/>
        <pc:sldMkLst>
          <pc:docMk/>
          <pc:sldMk cId="542153802" sldId="339"/>
        </pc:sldMkLst>
        <pc:spChg chg="mod">
          <ac:chgData name="Jessica Bradburn" userId="S::jessica.bradburn@civitasacademy.co.uk::27a5e87a-ebec-4cd1-9a21-39b519a2ad19" providerId="AD" clId="Web-{8D82C4D7-43D5-4F4A-B73F-D730B8A6A2C2}" dt="2020-07-08T06:48:10.836" v="18" actId="20577"/>
          <ac:spMkLst>
            <pc:docMk/>
            <pc:sldMk cId="542153802" sldId="339"/>
            <ac:spMk id="4" creationId="{032E7C7B-E1FF-4619-8E3C-BDA2CAD0D6C3}"/>
          </ac:spMkLst>
        </pc:spChg>
      </pc:sldChg>
      <pc:sldChg chg="modSp">
        <pc:chgData name="Jessica Bradburn" userId="S::jessica.bradburn@civitasacademy.co.uk::27a5e87a-ebec-4cd1-9a21-39b519a2ad19" providerId="AD" clId="Web-{8D82C4D7-43D5-4F4A-B73F-D730B8A6A2C2}" dt="2020-07-08T09:34:48.120" v="964" actId="20577"/>
        <pc:sldMkLst>
          <pc:docMk/>
          <pc:sldMk cId="3616500014" sldId="340"/>
        </pc:sldMkLst>
        <pc:spChg chg="mod">
          <ac:chgData name="Jessica Bradburn" userId="S::jessica.bradburn@civitasacademy.co.uk::27a5e87a-ebec-4cd1-9a21-39b519a2ad19" providerId="AD" clId="Web-{8D82C4D7-43D5-4F4A-B73F-D730B8A6A2C2}" dt="2020-07-08T09:34:48.120" v="964" actId="20577"/>
          <ac:spMkLst>
            <pc:docMk/>
            <pc:sldMk cId="3616500014" sldId="340"/>
            <ac:spMk id="3" creationId="{8CB345DB-00EC-42A9-9226-9ACCBEF419DF}"/>
          </ac:spMkLst>
        </pc:spChg>
      </pc:sldChg>
      <pc:sldChg chg="modSp">
        <pc:chgData name="Jessica Bradburn" userId="S::jessica.bradburn@civitasacademy.co.uk::27a5e87a-ebec-4cd1-9a21-39b519a2ad19" providerId="AD" clId="Web-{8D82C4D7-43D5-4F4A-B73F-D730B8A6A2C2}" dt="2020-07-08T07:14:24.762" v="239" actId="20577"/>
        <pc:sldMkLst>
          <pc:docMk/>
          <pc:sldMk cId="1927554914" sldId="341"/>
        </pc:sldMkLst>
        <pc:spChg chg="mod">
          <ac:chgData name="Jessica Bradburn" userId="S::jessica.bradburn@civitasacademy.co.uk::27a5e87a-ebec-4cd1-9a21-39b519a2ad19" providerId="AD" clId="Web-{8D82C4D7-43D5-4F4A-B73F-D730B8A6A2C2}" dt="2020-07-08T07:14:24.762" v="239" actId="20577"/>
          <ac:spMkLst>
            <pc:docMk/>
            <pc:sldMk cId="1927554914" sldId="341"/>
            <ac:spMk id="3" creationId="{29B37C42-1689-4D53-8C9B-5C52C72318A0}"/>
          </ac:spMkLst>
        </pc:spChg>
      </pc:sldChg>
      <pc:sldChg chg="modSp">
        <pc:chgData name="Jessica Bradburn" userId="S::jessica.bradburn@civitasacademy.co.uk::27a5e87a-ebec-4cd1-9a21-39b519a2ad19" providerId="AD" clId="Web-{8D82C4D7-43D5-4F4A-B73F-D730B8A6A2C2}" dt="2020-07-08T06:52:15.492" v="135" actId="20577"/>
        <pc:sldMkLst>
          <pc:docMk/>
          <pc:sldMk cId="3075097236" sldId="344"/>
        </pc:sldMkLst>
        <pc:spChg chg="mod">
          <ac:chgData name="Jessica Bradburn" userId="S::jessica.bradburn@civitasacademy.co.uk::27a5e87a-ebec-4cd1-9a21-39b519a2ad19" providerId="AD" clId="Web-{8D82C4D7-43D5-4F4A-B73F-D730B8A6A2C2}" dt="2020-07-08T06:52:15.492" v="135" actId="20577"/>
          <ac:spMkLst>
            <pc:docMk/>
            <pc:sldMk cId="3075097236" sldId="344"/>
            <ac:spMk id="3" creationId="{E7EEF3A4-72A6-46F0-AACF-7A126F3AEDD5}"/>
          </ac:spMkLst>
        </pc:spChg>
      </pc:sldChg>
      <pc:sldChg chg="modSp">
        <pc:chgData name="Jessica Bradburn" userId="S::jessica.bradburn@civitasacademy.co.uk::27a5e87a-ebec-4cd1-9a21-39b519a2ad19" providerId="AD" clId="Web-{8D82C4D7-43D5-4F4A-B73F-D730B8A6A2C2}" dt="2020-07-08T06:54:14.195" v="203" actId="20577"/>
        <pc:sldMkLst>
          <pc:docMk/>
          <pc:sldMk cId="3652173486" sldId="345"/>
        </pc:sldMkLst>
        <pc:spChg chg="mod">
          <ac:chgData name="Jessica Bradburn" userId="S::jessica.bradburn@civitasacademy.co.uk::27a5e87a-ebec-4cd1-9a21-39b519a2ad19" providerId="AD" clId="Web-{8D82C4D7-43D5-4F4A-B73F-D730B8A6A2C2}" dt="2020-07-08T06:54:14.195" v="203" actId="20577"/>
          <ac:spMkLst>
            <pc:docMk/>
            <pc:sldMk cId="3652173486" sldId="345"/>
            <ac:spMk id="4" creationId="{1D69C9D3-C6FF-40F7-8612-841314D7A4F3}"/>
          </ac:spMkLst>
        </pc:spChg>
      </pc:sldChg>
      <pc:sldChg chg="modSp">
        <pc:chgData name="Jessica Bradburn" userId="S::jessica.bradburn@civitasacademy.co.uk::27a5e87a-ebec-4cd1-9a21-39b519a2ad19" providerId="AD" clId="Web-{8D82C4D7-43D5-4F4A-B73F-D730B8A6A2C2}" dt="2020-07-08T06:54:43.022" v="209" actId="20577"/>
        <pc:sldMkLst>
          <pc:docMk/>
          <pc:sldMk cId="3181298904" sldId="347"/>
        </pc:sldMkLst>
        <pc:spChg chg="mod">
          <ac:chgData name="Jessica Bradburn" userId="S::jessica.bradburn@civitasacademy.co.uk::27a5e87a-ebec-4cd1-9a21-39b519a2ad19" providerId="AD" clId="Web-{8D82C4D7-43D5-4F4A-B73F-D730B8A6A2C2}" dt="2020-07-08T06:54:43.022" v="209" actId="20577"/>
          <ac:spMkLst>
            <pc:docMk/>
            <pc:sldMk cId="3181298904" sldId="347"/>
            <ac:spMk id="2" creationId="{2B808221-7086-4A2C-AA58-71237A8E2108}"/>
          </ac:spMkLst>
        </pc:spChg>
      </pc:sldChg>
      <pc:sldChg chg="delSp modSp del">
        <pc:chgData name="Jessica Bradburn" userId="S::jessica.bradburn@civitasacademy.co.uk::27a5e87a-ebec-4cd1-9a21-39b519a2ad19" providerId="AD" clId="Web-{8D82C4D7-43D5-4F4A-B73F-D730B8A6A2C2}" dt="2020-07-08T09:25:13.482" v="577"/>
        <pc:sldMkLst>
          <pc:docMk/>
          <pc:sldMk cId="2411283379" sldId="350"/>
        </pc:sldMkLst>
        <pc:spChg chg="mod">
          <ac:chgData name="Jessica Bradburn" userId="S::jessica.bradburn@civitasacademy.co.uk::27a5e87a-ebec-4cd1-9a21-39b519a2ad19" providerId="AD" clId="Web-{8D82C4D7-43D5-4F4A-B73F-D730B8A6A2C2}" dt="2020-07-08T09:19:15.312" v="442" actId="20577"/>
          <ac:spMkLst>
            <pc:docMk/>
            <pc:sldMk cId="2411283379" sldId="350"/>
            <ac:spMk id="2" creationId="{F15D437A-6C2C-409F-BC92-DBB657175F7C}"/>
          </ac:spMkLst>
        </pc:spChg>
        <pc:graphicFrameChg chg="del modGraphic">
          <ac:chgData name="Jessica Bradburn" userId="S::jessica.bradburn@civitasacademy.co.uk::27a5e87a-ebec-4cd1-9a21-39b519a2ad19" providerId="AD" clId="Web-{8D82C4D7-43D5-4F4A-B73F-D730B8A6A2C2}" dt="2020-07-08T09:20:20.906" v="447"/>
          <ac:graphicFrameMkLst>
            <pc:docMk/>
            <pc:sldMk cId="2411283379" sldId="350"/>
            <ac:graphicFrameMk id="5" creationId="{FC459C8B-76B9-4B82-B721-6E1710D4AF48}"/>
          </ac:graphicFrameMkLst>
        </pc:graphicFrameChg>
      </pc:sldChg>
      <pc:sldChg chg="modSp ord">
        <pc:chgData name="Jessica Bradburn" userId="S::jessica.bradburn@civitasacademy.co.uk::27a5e87a-ebec-4cd1-9a21-39b519a2ad19" providerId="AD" clId="Web-{8D82C4D7-43D5-4F4A-B73F-D730B8A6A2C2}" dt="2020-07-08T06:50:18.492" v="47" actId="20577"/>
        <pc:sldMkLst>
          <pc:docMk/>
          <pc:sldMk cId="1957464189" sldId="362"/>
        </pc:sldMkLst>
        <pc:spChg chg="mod">
          <ac:chgData name="Jessica Bradburn" userId="S::jessica.bradburn@civitasacademy.co.uk::27a5e87a-ebec-4cd1-9a21-39b519a2ad19" providerId="AD" clId="Web-{8D82C4D7-43D5-4F4A-B73F-D730B8A6A2C2}" dt="2020-07-08T06:50:18.492" v="47" actId="20577"/>
          <ac:spMkLst>
            <pc:docMk/>
            <pc:sldMk cId="1957464189" sldId="362"/>
            <ac:spMk id="2" creationId="{00000000-0000-0000-0000-000000000000}"/>
          </ac:spMkLst>
        </pc:spChg>
      </pc:sldChg>
      <pc:sldChg chg="addSp modSp add replId">
        <pc:chgData name="Jessica Bradburn" userId="S::jessica.bradburn@civitasacademy.co.uk::27a5e87a-ebec-4cd1-9a21-39b519a2ad19" providerId="AD" clId="Web-{8D82C4D7-43D5-4F4A-B73F-D730B8A6A2C2}" dt="2020-07-08T09:18:33.359" v="437" actId="20577"/>
        <pc:sldMkLst>
          <pc:docMk/>
          <pc:sldMk cId="1283502637" sldId="363"/>
        </pc:sldMkLst>
        <pc:spChg chg="mod">
          <ac:chgData name="Jessica Bradburn" userId="S::jessica.bradburn@civitasacademy.co.uk::27a5e87a-ebec-4cd1-9a21-39b519a2ad19" providerId="AD" clId="Web-{8D82C4D7-43D5-4F4A-B73F-D730B8A6A2C2}" dt="2020-07-08T09:15:39.110" v="271" actId="20577"/>
          <ac:spMkLst>
            <pc:docMk/>
            <pc:sldMk cId="1283502637" sldId="363"/>
            <ac:spMk id="2" creationId="{DCFBFE6D-8EB8-41DF-8B10-BE701D9A16D3}"/>
          </ac:spMkLst>
        </pc:spChg>
        <pc:spChg chg="mod">
          <ac:chgData name="Jessica Bradburn" userId="S::jessica.bradburn@civitasacademy.co.uk::27a5e87a-ebec-4cd1-9a21-39b519a2ad19" providerId="AD" clId="Web-{8D82C4D7-43D5-4F4A-B73F-D730B8A6A2C2}" dt="2020-07-08T09:14:56.798" v="243" actId="20577"/>
          <ac:spMkLst>
            <pc:docMk/>
            <pc:sldMk cId="1283502637" sldId="363"/>
            <ac:spMk id="3" creationId="{4267312F-2D2D-4024-8544-7695FF47944F}"/>
          </ac:spMkLst>
        </pc:spChg>
        <pc:spChg chg="add mod">
          <ac:chgData name="Jessica Bradburn" userId="S::jessica.bradburn@civitasacademy.co.uk::27a5e87a-ebec-4cd1-9a21-39b519a2ad19" providerId="AD" clId="Web-{8D82C4D7-43D5-4F4A-B73F-D730B8A6A2C2}" dt="2020-07-08T09:18:33.359" v="437" actId="20577"/>
          <ac:spMkLst>
            <pc:docMk/>
            <pc:sldMk cId="1283502637" sldId="363"/>
            <ac:spMk id="4" creationId="{B7D134D5-FA41-4DB3-BD9A-58FDA7D34FB2}"/>
          </ac:spMkLst>
        </pc:spChg>
      </pc:sldChg>
      <pc:sldChg chg="new del">
        <pc:chgData name="Jessica Bradburn" userId="S::jessica.bradburn@civitasacademy.co.uk::27a5e87a-ebec-4cd1-9a21-39b519a2ad19" providerId="AD" clId="Web-{8D82C4D7-43D5-4F4A-B73F-D730B8A6A2C2}" dt="2020-07-08T06:55:00.944" v="213"/>
        <pc:sldMkLst>
          <pc:docMk/>
          <pc:sldMk cId="3580026368" sldId="363"/>
        </pc:sldMkLst>
      </pc:sldChg>
      <pc:sldChg chg="addSp modSp add replId">
        <pc:chgData name="Jessica Bradburn" userId="S::jessica.bradburn@civitasacademy.co.uk::27a5e87a-ebec-4cd1-9a21-39b519a2ad19" providerId="AD" clId="Web-{8D82C4D7-43D5-4F4A-B73F-D730B8A6A2C2}" dt="2020-07-08T09:27:45.731" v="628" actId="1076"/>
        <pc:sldMkLst>
          <pc:docMk/>
          <pc:sldMk cId="2673008551" sldId="364"/>
        </pc:sldMkLst>
        <pc:spChg chg="mod">
          <ac:chgData name="Jessica Bradburn" userId="S::jessica.bradburn@civitasacademy.co.uk::27a5e87a-ebec-4cd1-9a21-39b519a2ad19" providerId="AD" clId="Web-{8D82C4D7-43D5-4F4A-B73F-D730B8A6A2C2}" dt="2020-07-08T09:25:55.388" v="587" actId="20577"/>
          <ac:spMkLst>
            <pc:docMk/>
            <pc:sldMk cId="2673008551" sldId="364"/>
            <ac:spMk id="2" creationId="{F15D437A-6C2C-409F-BC92-DBB657175F7C}"/>
          </ac:spMkLst>
        </pc:spChg>
        <pc:spChg chg="add mod">
          <ac:chgData name="Jessica Bradburn" userId="S::jessica.bradburn@civitasacademy.co.uk::27a5e87a-ebec-4cd1-9a21-39b519a2ad19" providerId="AD" clId="Web-{8D82C4D7-43D5-4F4A-B73F-D730B8A6A2C2}" dt="2020-07-08T09:20:38.702" v="450" actId="20577"/>
          <ac:spMkLst>
            <pc:docMk/>
            <pc:sldMk cId="2673008551" sldId="364"/>
            <ac:spMk id="3" creationId="{E592D363-889C-4FFE-B7ED-F7C7BB79EB1E}"/>
          </ac:spMkLst>
        </pc:spChg>
        <pc:spChg chg="add mod">
          <ac:chgData name="Jessica Bradburn" userId="S::jessica.bradburn@civitasacademy.co.uk::27a5e87a-ebec-4cd1-9a21-39b519a2ad19" providerId="AD" clId="Web-{8D82C4D7-43D5-4F4A-B73F-D730B8A6A2C2}" dt="2020-07-08T09:27:45.731" v="628" actId="1076"/>
          <ac:spMkLst>
            <pc:docMk/>
            <pc:sldMk cId="2673008551" sldId="364"/>
            <ac:spMk id="4" creationId="{22485E78-08AD-48F5-AEC8-4E4CCFA42EB7}"/>
          </ac:spMkLst>
        </pc:spChg>
      </pc:sldChg>
      <pc:sldChg chg="addSp delSp modSp add ord replId">
        <pc:chgData name="Jessica Bradburn" userId="S::jessica.bradburn@civitasacademy.co.uk::27a5e87a-ebec-4cd1-9a21-39b519a2ad19" providerId="AD" clId="Web-{8D82C4D7-43D5-4F4A-B73F-D730B8A6A2C2}" dt="2020-07-08T09:25:24.482" v="578"/>
        <pc:sldMkLst>
          <pc:docMk/>
          <pc:sldMk cId="206769031" sldId="365"/>
        </pc:sldMkLst>
        <pc:spChg chg="mod">
          <ac:chgData name="Jessica Bradburn" userId="S::jessica.bradburn@civitasacademy.co.uk::27a5e87a-ebec-4cd1-9a21-39b519a2ad19" providerId="AD" clId="Web-{8D82C4D7-43D5-4F4A-B73F-D730B8A6A2C2}" dt="2020-07-08T09:22:13.030" v="475"/>
          <ac:spMkLst>
            <pc:docMk/>
            <pc:sldMk cId="206769031" sldId="365"/>
            <ac:spMk id="2" creationId="{F15D437A-6C2C-409F-BC92-DBB657175F7C}"/>
          </ac:spMkLst>
        </pc:spChg>
        <pc:spChg chg="add mod">
          <ac:chgData name="Jessica Bradburn" userId="S::jessica.bradburn@civitasacademy.co.uk::27a5e87a-ebec-4cd1-9a21-39b519a2ad19" providerId="AD" clId="Web-{8D82C4D7-43D5-4F4A-B73F-D730B8A6A2C2}" dt="2020-07-08T09:25:03.623" v="576" actId="20577"/>
          <ac:spMkLst>
            <pc:docMk/>
            <pc:sldMk cId="206769031" sldId="365"/>
            <ac:spMk id="3" creationId="{06180A6F-FC88-4420-80A5-42A0F80E6DAB}"/>
          </ac:spMkLst>
        </pc:spChg>
        <pc:spChg chg="del">
          <ac:chgData name="Jessica Bradburn" userId="S::jessica.bradburn@civitasacademy.co.uk::27a5e87a-ebec-4cd1-9a21-39b519a2ad19" providerId="AD" clId="Web-{8D82C4D7-43D5-4F4A-B73F-D730B8A6A2C2}" dt="2020-07-08T09:22:13.030" v="475"/>
          <ac:spMkLst>
            <pc:docMk/>
            <pc:sldMk cId="206769031" sldId="365"/>
            <ac:spMk id="21" creationId="{655AE6B0-AC9E-4167-806F-E9DB135FC46B}"/>
          </ac:spMkLst>
        </pc:spChg>
        <pc:spChg chg="del">
          <ac:chgData name="Jessica Bradburn" userId="S::jessica.bradburn@civitasacademy.co.uk::27a5e87a-ebec-4cd1-9a21-39b519a2ad19" providerId="AD" clId="Web-{8D82C4D7-43D5-4F4A-B73F-D730B8A6A2C2}" dt="2020-07-08T09:22:13.030" v="475"/>
          <ac:spMkLst>
            <pc:docMk/>
            <pc:sldMk cId="206769031" sldId="365"/>
            <ac:spMk id="34" creationId="{87BD1F4E-A66D-4C06-86DA-8D56CA7A3B41}"/>
          </ac:spMkLst>
        </pc:spChg>
        <pc:grpChg chg="del">
          <ac:chgData name="Jessica Bradburn" userId="S::jessica.bradburn@civitasacademy.co.uk::27a5e87a-ebec-4cd1-9a21-39b519a2ad19" providerId="AD" clId="Web-{8D82C4D7-43D5-4F4A-B73F-D730B8A6A2C2}" dt="2020-07-08T09:22:13.030" v="475"/>
          <ac:grpSpMkLst>
            <pc:docMk/>
            <pc:sldMk cId="206769031" sldId="365"/>
            <ac:grpSpMk id="9" creationId="{D920209C-E85B-4D6F-A56F-724F5ADA811C}"/>
          </ac:grpSpMkLst>
        </pc:grpChg>
        <pc:grpChg chg="del">
          <ac:chgData name="Jessica Bradburn" userId="S::jessica.bradburn@civitasacademy.co.uk::27a5e87a-ebec-4cd1-9a21-39b519a2ad19" providerId="AD" clId="Web-{8D82C4D7-43D5-4F4A-B73F-D730B8A6A2C2}" dt="2020-07-08T09:22:13.030" v="475"/>
          <ac:grpSpMkLst>
            <pc:docMk/>
            <pc:sldMk cId="206769031" sldId="365"/>
            <ac:grpSpMk id="23" creationId="{3523416A-383B-4FDC-B4C9-D8EDDFE9C043}"/>
          </ac:grpSpMkLst>
        </pc:grpChg>
        <pc:grpChg chg="add">
          <ac:chgData name="Jessica Bradburn" userId="S::jessica.bradburn@civitasacademy.co.uk::27a5e87a-ebec-4cd1-9a21-39b519a2ad19" providerId="AD" clId="Web-{8D82C4D7-43D5-4F4A-B73F-D730B8A6A2C2}" dt="2020-07-08T09:22:13.030" v="475"/>
          <ac:grpSpMkLst>
            <pc:docMk/>
            <pc:sldMk cId="206769031" sldId="365"/>
            <ac:grpSpMk id="55" creationId="{09EA7EA7-74F5-4EE2-8E3D-1A10308259D7}"/>
          </ac:grpSpMkLst>
        </pc:grpChg>
        <pc:picChg chg="ord">
          <ac:chgData name="Jessica Bradburn" userId="S::jessica.bradburn@civitasacademy.co.uk::27a5e87a-ebec-4cd1-9a21-39b519a2ad19" providerId="AD" clId="Web-{8D82C4D7-43D5-4F4A-B73F-D730B8A6A2C2}" dt="2020-07-08T09:22:13.030" v="475"/>
          <ac:picMkLst>
            <pc:docMk/>
            <pc:sldMk cId="206769031" sldId="365"/>
            <ac:picMk id="50" creationId="{F5BD5BC8-DF27-4378-B42A-2B34045A4D79}"/>
          </ac:picMkLst>
        </pc:picChg>
        <pc:cxnChg chg="add">
          <ac:chgData name="Jessica Bradburn" userId="S::jessica.bradburn@civitasacademy.co.uk::27a5e87a-ebec-4cd1-9a21-39b519a2ad19" providerId="AD" clId="Web-{8D82C4D7-43D5-4F4A-B73F-D730B8A6A2C2}" dt="2020-07-08T09:22:13.030" v="475"/>
          <ac:cxnSpMkLst>
            <pc:docMk/>
            <pc:sldMk cId="206769031" sldId="365"/>
            <ac:cxnSpMk id="67" creationId="{0B5F7E3B-C5F1-40E0-A491-558BAFBC1127}"/>
          </ac:cxnSpMkLst>
        </pc:cxnChg>
      </pc:sldChg>
      <pc:sldChg chg="addSp delSp modSp add replId">
        <pc:chgData name="Jessica Bradburn" userId="S::jessica.bradburn@civitasacademy.co.uk::27a5e87a-ebec-4cd1-9a21-39b519a2ad19" providerId="AD" clId="Web-{8D82C4D7-43D5-4F4A-B73F-D730B8A6A2C2}" dt="2020-07-08T09:35:23.120" v="975" actId="1076"/>
        <pc:sldMkLst>
          <pc:docMk/>
          <pc:sldMk cId="2545470142" sldId="366"/>
        </pc:sldMkLst>
        <pc:spChg chg="mod">
          <ac:chgData name="Jessica Bradburn" userId="S::jessica.bradburn@civitasacademy.co.uk::27a5e87a-ebec-4cd1-9a21-39b519a2ad19" providerId="AD" clId="Web-{8D82C4D7-43D5-4F4A-B73F-D730B8A6A2C2}" dt="2020-07-08T09:35:15.698" v="973" actId="1076"/>
          <ac:spMkLst>
            <pc:docMk/>
            <pc:sldMk cId="2545470142" sldId="366"/>
            <ac:spMk id="2" creationId="{64CD2E56-765D-4E64-9F41-CD0BD5B9BBDE}"/>
          </ac:spMkLst>
        </pc:spChg>
        <pc:spChg chg="mod">
          <ac:chgData name="Jessica Bradburn" userId="S::jessica.bradburn@civitasacademy.co.uk::27a5e87a-ebec-4cd1-9a21-39b519a2ad19" providerId="AD" clId="Web-{8D82C4D7-43D5-4F4A-B73F-D730B8A6A2C2}" dt="2020-07-08T09:28:38.622" v="634" actId="20577"/>
          <ac:spMkLst>
            <pc:docMk/>
            <pc:sldMk cId="2545470142" sldId="366"/>
            <ac:spMk id="3" creationId="{8CB345DB-00EC-42A9-9226-9ACCBEF419DF}"/>
          </ac:spMkLst>
        </pc:spChg>
        <pc:spChg chg="add mod ord">
          <ac:chgData name="Jessica Bradburn" userId="S::jessica.bradburn@civitasacademy.co.uk::27a5e87a-ebec-4cd1-9a21-39b519a2ad19" providerId="AD" clId="Web-{8D82C4D7-43D5-4F4A-B73F-D730B8A6A2C2}" dt="2020-07-08T09:35:23.120" v="975" actId="1076"/>
          <ac:spMkLst>
            <pc:docMk/>
            <pc:sldMk cId="2545470142" sldId="366"/>
            <ac:spMk id="5" creationId="{2C8F5D28-BF4E-4CA4-A557-E8025053E61F}"/>
          </ac:spMkLst>
        </pc:spChg>
        <pc:spChg chg="del">
          <ac:chgData name="Jessica Bradburn" userId="S::jessica.bradburn@civitasacademy.co.uk::27a5e87a-ebec-4cd1-9a21-39b519a2ad19" providerId="AD" clId="Web-{8D82C4D7-43D5-4F4A-B73F-D730B8A6A2C2}" dt="2020-07-08T09:34:55.479" v="966"/>
          <ac:spMkLst>
            <pc:docMk/>
            <pc:sldMk cId="2545470142" sldId="366"/>
            <ac:spMk id="21" creationId="{A65AC7D1-EAA9-48F5-B509-60A7F50BF703}"/>
          </ac:spMkLst>
        </pc:spChg>
        <pc:spChg chg="del">
          <ac:chgData name="Jessica Bradburn" userId="S::jessica.bradburn@civitasacademy.co.uk::27a5e87a-ebec-4cd1-9a21-39b519a2ad19" providerId="AD" clId="Web-{8D82C4D7-43D5-4F4A-B73F-D730B8A6A2C2}" dt="2020-07-08T09:34:55.479" v="966"/>
          <ac:spMkLst>
            <pc:docMk/>
            <pc:sldMk cId="2545470142" sldId="366"/>
            <ac:spMk id="23" creationId="{D6320AF9-619A-4175-865B-5663E1AEF4C5}"/>
          </ac:spMkLst>
        </pc:spChg>
        <pc:spChg chg="del">
          <ac:chgData name="Jessica Bradburn" userId="S::jessica.bradburn@civitasacademy.co.uk::27a5e87a-ebec-4cd1-9a21-39b519a2ad19" providerId="AD" clId="Web-{8D82C4D7-43D5-4F4A-B73F-D730B8A6A2C2}" dt="2020-07-08T09:34:55.479" v="966"/>
          <ac:spMkLst>
            <pc:docMk/>
            <pc:sldMk cId="2545470142" sldId="366"/>
            <ac:spMk id="29" creationId="{7E018740-5C2B-4A41-AC1A-7E68D1EC1954}"/>
          </ac:spMkLst>
        </pc:spChg>
        <pc:spChg chg="del">
          <ac:chgData name="Jessica Bradburn" userId="S::jessica.bradburn@civitasacademy.co.uk::27a5e87a-ebec-4cd1-9a21-39b519a2ad19" providerId="AD" clId="Web-{8D82C4D7-43D5-4F4A-B73F-D730B8A6A2C2}" dt="2020-07-08T09:34:55.479" v="966"/>
          <ac:spMkLst>
            <pc:docMk/>
            <pc:sldMk cId="2545470142" sldId="366"/>
            <ac:spMk id="31" creationId="{166F75A4-C475-4941-8EE2-B80A06A2C1BB}"/>
          </ac:spMkLst>
        </pc:spChg>
        <pc:spChg chg="del">
          <ac:chgData name="Jessica Bradburn" userId="S::jessica.bradburn@civitasacademy.co.uk::27a5e87a-ebec-4cd1-9a21-39b519a2ad19" providerId="AD" clId="Web-{8D82C4D7-43D5-4F4A-B73F-D730B8A6A2C2}" dt="2020-07-08T09:34:55.479" v="966"/>
          <ac:spMkLst>
            <pc:docMk/>
            <pc:sldMk cId="2545470142" sldId="366"/>
            <ac:spMk id="33" creationId="{A032553A-72E8-4B0D-8405-FF9771C9AF05}"/>
          </ac:spMkLst>
        </pc:spChg>
        <pc:spChg chg="del">
          <ac:chgData name="Jessica Bradburn" userId="S::jessica.bradburn@civitasacademy.co.uk::27a5e87a-ebec-4cd1-9a21-39b519a2ad19" providerId="AD" clId="Web-{8D82C4D7-43D5-4F4A-B73F-D730B8A6A2C2}" dt="2020-07-08T09:34:55.479" v="966"/>
          <ac:spMkLst>
            <pc:docMk/>
            <pc:sldMk cId="2545470142" sldId="366"/>
            <ac:spMk id="35" creationId="{765800AC-C3B9-498E-87BC-29FAE4C76B21}"/>
          </ac:spMkLst>
        </pc:spChg>
        <pc:spChg chg="del">
          <ac:chgData name="Jessica Bradburn" userId="S::jessica.bradburn@civitasacademy.co.uk::27a5e87a-ebec-4cd1-9a21-39b519a2ad19" providerId="AD" clId="Web-{8D82C4D7-43D5-4F4A-B73F-D730B8A6A2C2}" dt="2020-07-08T09:34:55.479" v="966"/>
          <ac:spMkLst>
            <pc:docMk/>
            <pc:sldMk cId="2545470142" sldId="366"/>
            <ac:spMk id="37" creationId="{1F9D6ACB-2FF4-49F9-978A-E0D5327FC635}"/>
          </ac:spMkLst>
        </pc:spChg>
        <pc:spChg chg="del">
          <ac:chgData name="Jessica Bradburn" userId="S::jessica.bradburn@civitasacademy.co.uk::27a5e87a-ebec-4cd1-9a21-39b519a2ad19" providerId="AD" clId="Web-{8D82C4D7-43D5-4F4A-B73F-D730B8A6A2C2}" dt="2020-07-08T09:34:55.479" v="966"/>
          <ac:spMkLst>
            <pc:docMk/>
            <pc:sldMk cId="2545470142" sldId="366"/>
            <ac:spMk id="39" creationId="{A5EC319D-0FEA-4B95-A3EA-01E35672C95B}"/>
          </ac:spMkLst>
        </pc:spChg>
        <pc:spChg chg="add">
          <ac:chgData name="Jessica Bradburn" userId="S::jessica.bradburn@civitasacademy.co.uk::27a5e87a-ebec-4cd1-9a21-39b519a2ad19" providerId="AD" clId="Web-{8D82C4D7-43D5-4F4A-B73F-D730B8A6A2C2}" dt="2020-07-08T09:34:55.479" v="966"/>
          <ac:spMkLst>
            <pc:docMk/>
            <pc:sldMk cId="2545470142" sldId="366"/>
            <ac:spMk id="56" creationId="{A65AC7D1-EAA9-48F5-B509-60A7F50BF703}"/>
          </ac:spMkLst>
        </pc:spChg>
        <pc:spChg chg="add">
          <ac:chgData name="Jessica Bradburn" userId="S::jessica.bradburn@civitasacademy.co.uk::27a5e87a-ebec-4cd1-9a21-39b519a2ad19" providerId="AD" clId="Web-{8D82C4D7-43D5-4F4A-B73F-D730B8A6A2C2}" dt="2020-07-08T09:34:55.479" v="966"/>
          <ac:spMkLst>
            <pc:docMk/>
            <pc:sldMk cId="2545470142" sldId="366"/>
            <ac:spMk id="58" creationId="{D6320AF9-619A-4175-865B-5663E1AEF4C5}"/>
          </ac:spMkLst>
        </pc:spChg>
        <pc:spChg chg="add">
          <ac:chgData name="Jessica Bradburn" userId="S::jessica.bradburn@civitasacademy.co.uk::27a5e87a-ebec-4cd1-9a21-39b519a2ad19" providerId="AD" clId="Web-{8D82C4D7-43D5-4F4A-B73F-D730B8A6A2C2}" dt="2020-07-08T09:34:55.479" v="966"/>
          <ac:spMkLst>
            <pc:docMk/>
            <pc:sldMk cId="2545470142" sldId="366"/>
            <ac:spMk id="64" creationId="{7E018740-5C2B-4A41-AC1A-7E68D1EC1954}"/>
          </ac:spMkLst>
        </pc:spChg>
        <pc:spChg chg="add">
          <ac:chgData name="Jessica Bradburn" userId="S::jessica.bradburn@civitasacademy.co.uk::27a5e87a-ebec-4cd1-9a21-39b519a2ad19" providerId="AD" clId="Web-{8D82C4D7-43D5-4F4A-B73F-D730B8A6A2C2}" dt="2020-07-08T09:34:55.479" v="966"/>
          <ac:spMkLst>
            <pc:docMk/>
            <pc:sldMk cId="2545470142" sldId="366"/>
            <ac:spMk id="66" creationId="{166F75A4-C475-4941-8EE2-B80A06A2C1BB}"/>
          </ac:spMkLst>
        </pc:spChg>
        <pc:spChg chg="add">
          <ac:chgData name="Jessica Bradburn" userId="S::jessica.bradburn@civitasacademy.co.uk::27a5e87a-ebec-4cd1-9a21-39b519a2ad19" providerId="AD" clId="Web-{8D82C4D7-43D5-4F4A-B73F-D730B8A6A2C2}" dt="2020-07-08T09:34:55.479" v="966"/>
          <ac:spMkLst>
            <pc:docMk/>
            <pc:sldMk cId="2545470142" sldId="366"/>
            <ac:spMk id="68" creationId="{A032553A-72E8-4B0D-8405-FF9771C9AF05}"/>
          </ac:spMkLst>
        </pc:spChg>
        <pc:spChg chg="add">
          <ac:chgData name="Jessica Bradburn" userId="S::jessica.bradburn@civitasacademy.co.uk::27a5e87a-ebec-4cd1-9a21-39b519a2ad19" providerId="AD" clId="Web-{8D82C4D7-43D5-4F4A-B73F-D730B8A6A2C2}" dt="2020-07-08T09:34:55.479" v="966"/>
          <ac:spMkLst>
            <pc:docMk/>
            <pc:sldMk cId="2545470142" sldId="366"/>
            <ac:spMk id="70" creationId="{765800AC-C3B9-498E-87BC-29FAE4C76B21}"/>
          </ac:spMkLst>
        </pc:spChg>
        <pc:spChg chg="add">
          <ac:chgData name="Jessica Bradburn" userId="S::jessica.bradburn@civitasacademy.co.uk::27a5e87a-ebec-4cd1-9a21-39b519a2ad19" providerId="AD" clId="Web-{8D82C4D7-43D5-4F4A-B73F-D730B8A6A2C2}" dt="2020-07-08T09:34:55.479" v="966"/>
          <ac:spMkLst>
            <pc:docMk/>
            <pc:sldMk cId="2545470142" sldId="366"/>
            <ac:spMk id="72" creationId="{1F9D6ACB-2FF4-49F9-978A-E0D5327FC635}"/>
          </ac:spMkLst>
        </pc:spChg>
        <pc:spChg chg="add">
          <ac:chgData name="Jessica Bradburn" userId="S::jessica.bradburn@civitasacademy.co.uk::27a5e87a-ebec-4cd1-9a21-39b519a2ad19" providerId="AD" clId="Web-{8D82C4D7-43D5-4F4A-B73F-D730B8A6A2C2}" dt="2020-07-08T09:34:55.479" v="966"/>
          <ac:spMkLst>
            <pc:docMk/>
            <pc:sldMk cId="2545470142" sldId="366"/>
            <ac:spMk id="74" creationId="{A5EC319D-0FEA-4B95-A3EA-01E35672C95B}"/>
          </ac:spMkLst>
        </pc:spChg>
        <pc:grpChg chg="del">
          <ac:chgData name="Jessica Bradburn" userId="S::jessica.bradburn@civitasacademy.co.uk::27a5e87a-ebec-4cd1-9a21-39b519a2ad19" providerId="AD" clId="Web-{8D82C4D7-43D5-4F4A-B73F-D730B8A6A2C2}" dt="2020-07-08T09:34:55.479" v="966"/>
          <ac:grpSpMkLst>
            <pc:docMk/>
            <pc:sldMk cId="2545470142" sldId="366"/>
            <ac:grpSpMk id="9" creationId="{1F2B4773-3207-44CC-B7AC-892B70498211}"/>
          </ac:grpSpMkLst>
        </pc:grpChg>
        <pc:grpChg chg="add">
          <ac:chgData name="Jessica Bradburn" userId="S::jessica.bradburn@civitasacademy.co.uk::27a5e87a-ebec-4cd1-9a21-39b519a2ad19" providerId="AD" clId="Web-{8D82C4D7-43D5-4F4A-B73F-D730B8A6A2C2}" dt="2020-07-08T09:34:55.479" v="966"/>
          <ac:grpSpMkLst>
            <pc:docMk/>
            <pc:sldMk cId="2545470142" sldId="366"/>
            <ac:grpSpMk id="44" creationId="{1F2B4773-3207-44CC-B7AC-892B70498211}"/>
          </ac:grpSpMkLst>
        </pc:grpChg>
        <pc:picChg chg="del">
          <ac:chgData name="Jessica Bradburn" userId="S::jessica.bradburn@civitasacademy.co.uk::27a5e87a-ebec-4cd1-9a21-39b519a2ad19" providerId="AD" clId="Web-{8D82C4D7-43D5-4F4A-B73F-D730B8A6A2C2}" dt="2020-07-08T09:33:20.167" v="899"/>
          <ac:picMkLst>
            <pc:docMk/>
            <pc:sldMk cId="2545470142" sldId="366"/>
            <ac:picMk id="4" creationId="{DA2D811C-AED8-40DC-A1E4-98F6F00C76F7}"/>
          </ac:picMkLst>
        </pc:picChg>
        <pc:picChg chg="add mod ord">
          <ac:chgData name="Jessica Bradburn" userId="S::jessica.bradburn@civitasacademy.co.uk::27a5e87a-ebec-4cd1-9a21-39b519a2ad19" providerId="AD" clId="Web-{8D82C4D7-43D5-4F4A-B73F-D730B8A6A2C2}" dt="2020-07-08T09:34:55.479" v="966"/>
          <ac:picMkLst>
            <pc:docMk/>
            <pc:sldMk cId="2545470142" sldId="366"/>
            <ac:picMk id="7" creationId="{B0DF0947-DDB7-41A9-8920-F485D9C3A966}"/>
          </ac:picMkLst>
        </pc:picChg>
        <pc:cxnChg chg="del">
          <ac:chgData name="Jessica Bradburn" userId="S::jessica.bradburn@civitasacademy.co.uk::27a5e87a-ebec-4cd1-9a21-39b519a2ad19" providerId="AD" clId="Web-{8D82C4D7-43D5-4F4A-B73F-D730B8A6A2C2}" dt="2020-07-08T09:34:55.479" v="966"/>
          <ac:cxnSpMkLst>
            <pc:docMk/>
            <pc:sldMk cId="2545470142" sldId="366"/>
            <ac:cxnSpMk id="25" creationId="{063B6EC6-D752-4EE7-908B-F8F19E8C7FEA}"/>
          </ac:cxnSpMkLst>
        </pc:cxnChg>
        <pc:cxnChg chg="del">
          <ac:chgData name="Jessica Bradburn" userId="S::jessica.bradburn@civitasacademy.co.uk::27a5e87a-ebec-4cd1-9a21-39b519a2ad19" providerId="AD" clId="Web-{8D82C4D7-43D5-4F4A-B73F-D730B8A6A2C2}" dt="2020-07-08T09:34:55.479" v="966"/>
          <ac:cxnSpMkLst>
            <pc:docMk/>
            <pc:sldMk cId="2545470142" sldId="366"/>
            <ac:cxnSpMk id="27" creationId="{EFECD4E8-AD3E-4228-82A2-9461958EA94D}"/>
          </ac:cxnSpMkLst>
        </pc:cxnChg>
        <pc:cxnChg chg="add">
          <ac:chgData name="Jessica Bradburn" userId="S::jessica.bradburn@civitasacademy.co.uk::27a5e87a-ebec-4cd1-9a21-39b519a2ad19" providerId="AD" clId="Web-{8D82C4D7-43D5-4F4A-B73F-D730B8A6A2C2}" dt="2020-07-08T09:34:55.479" v="966"/>
          <ac:cxnSpMkLst>
            <pc:docMk/>
            <pc:sldMk cId="2545470142" sldId="366"/>
            <ac:cxnSpMk id="60" creationId="{063B6EC6-D752-4EE7-908B-F8F19E8C7FEA}"/>
          </ac:cxnSpMkLst>
        </pc:cxnChg>
        <pc:cxnChg chg="add">
          <ac:chgData name="Jessica Bradburn" userId="S::jessica.bradburn@civitasacademy.co.uk::27a5e87a-ebec-4cd1-9a21-39b519a2ad19" providerId="AD" clId="Web-{8D82C4D7-43D5-4F4A-B73F-D730B8A6A2C2}" dt="2020-07-08T09:34:55.479" v="966"/>
          <ac:cxnSpMkLst>
            <pc:docMk/>
            <pc:sldMk cId="2545470142" sldId="366"/>
            <ac:cxnSpMk id="62" creationId="{EFECD4E8-AD3E-4228-82A2-9461958EA94D}"/>
          </ac:cxnSpMkLst>
        </pc:cxnChg>
      </pc:sldChg>
      <pc:sldChg chg="addSp delSp modSp add replId">
        <pc:chgData name="Jessica Bradburn" userId="S::jessica.bradburn@civitasacademy.co.uk::27a5e87a-ebec-4cd1-9a21-39b519a2ad19" providerId="AD" clId="Web-{8D82C4D7-43D5-4F4A-B73F-D730B8A6A2C2}" dt="2020-07-08T09:39:27.321" v="1042" actId="20577"/>
        <pc:sldMkLst>
          <pc:docMk/>
          <pc:sldMk cId="3192938925" sldId="367"/>
        </pc:sldMkLst>
        <pc:spChg chg="mod">
          <ac:chgData name="Jessica Bradburn" userId="S::jessica.bradburn@civitasacademy.co.uk::27a5e87a-ebec-4cd1-9a21-39b519a2ad19" providerId="AD" clId="Web-{8D82C4D7-43D5-4F4A-B73F-D730B8A6A2C2}" dt="2020-07-08T09:39:27.321" v="1042" actId="20577"/>
          <ac:spMkLst>
            <pc:docMk/>
            <pc:sldMk cId="3192938925" sldId="367"/>
            <ac:spMk id="2" creationId="{64CD2E56-765D-4E64-9F41-CD0BD5B9BBDE}"/>
          </ac:spMkLst>
        </pc:spChg>
        <pc:spChg chg="mod">
          <ac:chgData name="Jessica Bradburn" userId="S::jessica.bradburn@civitasacademy.co.uk::27a5e87a-ebec-4cd1-9a21-39b519a2ad19" providerId="AD" clId="Web-{8D82C4D7-43D5-4F4A-B73F-D730B8A6A2C2}" dt="2020-07-08T09:36:44.963" v="978" actId="1076"/>
          <ac:spMkLst>
            <pc:docMk/>
            <pc:sldMk cId="3192938925" sldId="367"/>
            <ac:spMk id="3" creationId="{8CB345DB-00EC-42A9-9226-9ACCBEF419DF}"/>
          </ac:spMkLst>
        </pc:spChg>
        <pc:spChg chg="mod">
          <ac:chgData name="Jessica Bradburn" userId="S::jessica.bradburn@civitasacademy.co.uk::27a5e87a-ebec-4cd1-9a21-39b519a2ad19" providerId="AD" clId="Web-{8D82C4D7-43D5-4F4A-B73F-D730B8A6A2C2}" dt="2020-07-08T09:38:47.463" v="1033"/>
          <ac:spMkLst>
            <pc:docMk/>
            <pc:sldMk cId="3192938925" sldId="367"/>
            <ac:spMk id="5" creationId="{2C8F5D28-BF4E-4CA4-A557-E8025053E61F}"/>
          </ac:spMkLst>
        </pc:spChg>
        <pc:spChg chg="del">
          <ac:chgData name="Jessica Bradburn" userId="S::jessica.bradburn@civitasacademy.co.uk::27a5e87a-ebec-4cd1-9a21-39b519a2ad19" providerId="AD" clId="Web-{8D82C4D7-43D5-4F4A-B73F-D730B8A6A2C2}" dt="2020-07-08T09:38:47.463" v="1033"/>
          <ac:spMkLst>
            <pc:docMk/>
            <pc:sldMk cId="3192938925" sldId="367"/>
            <ac:spMk id="56" creationId="{A65AC7D1-EAA9-48F5-B509-60A7F50BF703}"/>
          </ac:spMkLst>
        </pc:spChg>
        <pc:spChg chg="del">
          <ac:chgData name="Jessica Bradburn" userId="S::jessica.bradburn@civitasacademy.co.uk::27a5e87a-ebec-4cd1-9a21-39b519a2ad19" providerId="AD" clId="Web-{8D82C4D7-43D5-4F4A-B73F-D730B8A6A2C2}" dt="2020-07-08T09:38:47.463" v="1033"/>
          <ac:spMkLst>
            <pc:docMk/>
            <pc:sldMk cId="3192938925" sldId="367"/>
            <ac:spMk id="58" creationId="{D6320AF9-619A-4175-865B-5663E1AEF4C5}"/>
          </ac:spMkLst>
        </pc:spChg>
        <pc:spChg chg="del">
          <ac:chgData name="Jessica Bradburn" userId="S::jessica.bradburn@civitasacademy.co.uk::27a5e87a-ebec-4cd1-9a21-39b519a2ad19" providerId="AD" clId="Web-{8D82C4D7-43D5-4F4A-B73F-D730B8A6A2C2}" dt="2020-07-08T09:38:47.463" v="1033"/>
          <ac:spMkLst>
            <pc:docMk/>
            <pc:sldMk cId="3192938925" sldId="367"/>
            <ac:spMk id="64" creationId="{7E018740-5C2B-4A41-AC1A-7E68D1EC1954}"/>
          </ac:spMkLst>
        </pc:spChg>
        <pc:spChg chg="del">
          <ac:chgData name="Jessica Bradburn" userId="S::jessica.bradburn@civitasacademy.co.uk::27a5e87a-ebec-4cd1-9a21-39b519a2ad19" providerId="AD" clId="Web-{8D82C4D7-43D5-4F4A-B73F-D730B8A6A2C2}" dt="2020-07-08T09:38:47.463" v="1033"/>
          <ac:spMkLst>
            <pc:docMk/>
            <pc:sldMk cId="3192938925" sldId="367"/>
            <ac:spMk id="66" creationId="{166F75A4-C475-4941-8EE2-B80A06A2C1BB}"/>
          </ac:spMkLst>
        </pc:spChg>
        <pc:spChg chg="del">
          <ac:chgData name="Jessica Bradburn" userId="S::jessica.bradburn@civitasacademy.co.uk::27a5e87a-ebec-4cd1-9a21-39b519a2ad19" providerId="AD" clId="Web-{8D82C4D7-43D5-4F4A-B73F-D730B8A6A2C2}" dt="2020-07-08T09:38:47.463" v="1033"/>
          <ac:spMkLst>
            <pc:docMk/>
            <pc:sldMk cId="3192938925" sldId="367"/>
            <ac:spMk id="68" creationId="{A032553A-72E8-4B0D-8405-FF9771C9AF05}"/>
          </ac:spMkLst>
        </pc:spChg>
        <pc:spChg chg="del">
          <ac:chgData name="Jessica Bradburn" userId="S::jessica.bradburn@civitasacademy.co.uk::27a5e87a-ebec-4cd1-9a21-39b519a2ad19" providerId="AD" clId="Web-{8D82C4D7-43D5-4F4A-B73F-D730B8A6A2C2}" dt="2020-07-08T09:38:47.463" v="1033"/>
          <ac:spMkLst>
            <pc:docMk/>
            <pc:sldMk cId="3192938925" sldId="367"/>
            <ac:spMk id="70" creationId="{765800AC-C3B9-498E-87BC-29FAE4C76B21}"/>
          </ac:spMkLst>
        </pc:spChg>
        <pc:spChg chg="del">
          <ac:chgData name="Jessica Bradburn" userId="S::jessica.bradburn@civitasacademy.co.uk::27a5e87a-ebec-4cd1-9a21-39b519a2ad19" providerId="AD" clId="Web-{8D82C4D7-43D5-4F4A-B73F-D730B8A6A2C2}" dt="2020-07-08T09:38:47.463" v="1033"/>
          <ac:spMkLst>
            <pc:docMk/>
            <pc:sldMk cId="3192938925" sldId="367"/>
            <ac:spMk id="72" creationId="{1F9D6ACB-2FF4-49F9-978A-E0D5327FC635}"/>
          </ac:spMkLst>
        </pc:spChg>
        <pc:spChg chg="del">
          <ac:chgData name="Jessica Bradburn" userId="S::jessica.bradburn@civitasacademy.co.uk::27a5e87a-ebec-4cd1-9a21-39b519a2ad19" providerId="AD" clId="Web-{8D82C4D7-43D5-4F4A-B73F-D730B8A6A2C2}" dt="2020-07-08T09:38:47.463" v="1033"/>
          <ac:spMkLst>
            <pc:docMk/>
            <pc:sldMk cId="3192938925" sldId="367"/>
            <ac:spMk id="74" creationId="{A5EC319D-0FEA-4B95-A3EA-01E35672C95B}"/>
          </ac:spMkLst>
        </pc:spChg>
        <pc:spChg chg="add">
          <ac:chgData name="Jessica Bradburn" userId="S::jessica.bradburn@civitasacademy.co.uk::27a5e87a-ebec-4cd1-9a21-39b519a2ad19" providerId="AD" clId="Web-{8D82C4D7-43D5-4F4A-B73F-D730B8A6A2C2}" dt="2020-07-08T09:38:47.463" v="1033"/>
          <ac:spMkLst>
            <pc:docMk/>
            <pc:sldMk cId="3192938925" sldId="367"/>
            <ac:spMk id="91" creationId="{603AE127-802C-459A-A612-DB85B67F0DC0}"/>
          </ac:spMkLst>
        </pc:spChg>
        <pc:spChg chg="add">
          <ac:chgData name="Jessica Bradburn" userId="S::jessica.bradburn@civitasacademy.co.uk::27a5e87a-ebec-4cd1-9a21-39b519a2ad19" providerId="AD" clId="Web-{8D82C4D7-43D5-4F4A-B73F-D730B8A6A2C2}" dt="2020-07-08T09:38:47.463" v="1033"/>
          <ac:spMkLst>
            <pc:docMk/>
            <pc:sldMk cId="3192938925" sldId="367"/>
            <ac:spMk id="93" creationId="{9323D83D-50D6-4040-A58B-FCEA340F886A}"/>
          </ac:spMkLst>
        </pc:spChg>
        <pc:spChg chg="add">
          <ac:chgData name="Jessica Bradburn" userId="S::jessica.bradburn@civitasacademy.co.uk::27a5e87a-ebec-4cd1-9a21-39b519a2ad19" providerId="AD" clId="Web-{8D82C4D7-43D5-4F4A-B73F-D730B8A6A2C2}" dt="2020-07-08T09:38:47.463" v="1033"/>
          <ac:spMkLst>
            <pc:docMk/>
            <pc:sldMk cId="3192938925" sldId="367"/>
            <ac:spMk id="97" creationId="{F10FD715-4DCE-4779-B634-EC78315EA213}"/>
          </ac:spMkLst>
        </pc:spChg>
        <pc:grpChg chg="del">
          <ac:chgData name="Jessica Bradburn" userId="S::jessica.bradburn@civitasacademy.co.uk::27a5e87a-ebec-4cd1-9a21-39b519a2ad19" providerId="AD" clId="Web-{8D82C4D7-43D5-4F4A-B73F-D730B8A6A2C2}" dt="2020-07-08T09:38:47.463" v="1033"/>
          <ac:grpSpMkLst>
            <pc:docMk/>
            <pc:sldMk cId="3192938925" sldId="367"/>
            <ac:grpSpMk id="44" creationId="{1F2B4773-3207-44CC-B7AC-892B70498211}"/>
          </ac:grpSpMkLst>
        </pc:grpChg>
        <pc:grpChg chg="add">
          <ac:chgData name="Jessica Bradburn" userId="S::jessica.bradburn@civitasacademy.co.uk::27a5e87a-ebec-4cd1-9a21-39b519a2ad19" providerId="AD" clId="Web-{8D82C4D7-43D5-4F4A-B73F-D730B8A6A2C2}" dt="2020-07-08T09:38:47.463" v="1033"/>
          <ac:grpSpMkLst>
            <pc:docMk/>
            <pc:sldMk cId="3192938925" sldId="367"/>
            <ac:grpSpMk id="79" creationId="{09EA7EA7-74F5-4EE2-8E3D-1A10308259D7}"/>
          </ac:grpSpMkLst>
        </pc:grpChg>
        <pc:picChg chg="del">
          <ac:chgData name="Jessica Bradburn" userId="S::jessica.bradburn@civitasacademy.co.uk::27a5e87a-ebec-4cd1-9a21-39b519a2ad19" providerId="AD" clId="Web-{8D82C4D7-43D5-4F4A-B73F-D730B8A6A2C2}" dt="2020-07-08T09:36:34.088" v="977"/>
          <ac:picMkLst>
            <pc:docMk/>
            <pc:sldMk cId="3192938925" sldId="367"/>
            <ac:picMk id="7" creationId="{B0DF0947-DDB7-41A9-8920-F485D9C3A966}"/>
          </ac:picMkLst>
        </pc:picChg>
        <pc:cxnChg chg="del">
          <ac:chgData name="Jessica Bradburn" userId="S::jessica.bradburn@civitasacademy.co.uk::27a5e87a-ebec-4cd1-9a21-39b519a2ad19" providerId="AD" clId="Web-{8D82C4D7-43D5-4F4A-B73F-D730B8A6A2C2}" dt="2020-07-08T09:38:47.463" v="1033"/>
          <ac:cxnSpMkLst>
            <pc:docMk/>
            <pc:sldMk cId="3192938925" sldId="367"/>
            <ac:cxnSpMk id="60" creationId="{063B6EC6-D752-4EE7-908B-F8F19E8C7FEA}"/>
          </ac:cxnSpMkLst>
        </pc:cxnChg>
        <pc:cxnChg chg="del">
          <ac:chgData name="Jessica Bradburn" userId="S::jessica.bradburn@civitasacademy.co.uk::27a5e87a-ebec-4cd1-9a21-39b519a2ad19" providerId="AD" clId="Web-{8D82C4D7-43D5-4F4A-B73F-D730B8A6A2C2}" dt="2020-07-08T09:38:47.463" v="1033"/>
          <ac:cxnSpMkLst>
            <pc:docMk/>
            <pc:sldMk cId="3192938925" sldId="367"/>
            <ac:cxnSpMk id="62" creationId="{EFECD4E8-AD3E-4228-82A2-9461958EA94D}"/>
          </ac:cxnSpMkLst>
        </pc:cxnChg>
        <pc:cxnChg chg="add">
          <ac:chgData name="Jessica Bradburn" userId="S::jessica.bradburn@civitasacademy.co.uk::27a5e87a-ebec-4cd1-9a21-39b519a2ad19" providerId="AD" clId="Web-{8D82C4D7-43D5-4F4A-B73F-D730B8A6A2C2}" dt="2020-07-08T09:38:47.463" v="1033"/>
          <ac:cxnSpMkLst>
            <pc:docMk/>
            <pc:sldMk cId="3192938925" sldId="367"/>
            <ac:cxnSpMk id="95" creationId="{1A1FE6BB-DFB2-4080-9B5E-076EF5DDE67B}"/>
          </ac:cxnSpMkLst>
        </pc:cxnChg>
      </pc:sldChg>
    </pc:docChg>
  </pc:docChgLst>
  <pc:docChgLst>
    <pc:chgData name="Jessica Bradburn" userId="S::jessica.bradburn@civitasacademy.co.uk::27a5e87a-ebec-4cd1-9a21-39b519a2ad19" providerId="AD" clId="Web-{7F76C25D-8356-44B8-AE41-0F4315CC26D3}"/>
    <pc:docChg chg="addSld delSld modSld sldOrd">
      <pc:chgData name="Jessica Bradburn" userId="S::jessica.bradburn@civitasacademy.co.uk::27a5e87a-ebec-4cd1-9a21-39b519a2ad19" providerId="AD" clId="Web-{7F76C25D-8356-44B8-AE41-0F4315CC26D3}" dt="2020-07-07T14:30:23.500" v="794" actId="20577"/>
      <pc:docMkLst>
        <pc:docMk/>
      </pc:docMkLst>
      <pc:sldChg chg="delSp modSp add del">
        <pc:chgData name="Jessica Bradburn" userId="S::jessica.bradburn@civitasacademy.co.uk::27a5e87a-ebec-4cd1-9a21-39b519a2ad19" providerId="AD" clId="Web-{7F76C25D-8356-44B8-AE41-0F4315CC26D3}" dt="2020-07-07T14:30:23.500" v="793" actId="20577"/>
        <pc:sldMkLst>
          <pc:docMk/>
          <pc:sldMk cId="4010271183" sldId="325"/>
        </pc:sldMkLst>
        <pc:spChg chg="mod">
          <ac:chgData name="Jessica Bradburn" userId="S::jessica.bradburn@civitasacademy.co.uk::27a5e87a-ebec-4cd1-9a21-39b519a2ad19" providerId="AD" clId="Web-{7F76C25D-8356-44B8-AE41-0F4315CC26D3}" dt="2020-07-07T14:21:16.132" v="282" actId="14100"/>
          <ac:spMkLst>
            <pc:docMk/>
            <pc:sldMk cId="4010271183" sldId="325"/>
            <ac:spMk id="2" creationId="{00000000-0000-0000-0000-000000000000}"/>
          </ac:spMkLst>
        </pc:spChg>
        <pc:spChg chg="mod">
          <ac:chgData name="Jessica Bradburn" userId="S::jessica.bradburn@civitasacademy.co.uk::27a5e87a-ebec-4cd1-9a21-39b519a2ad19" providerId="AD" clId="Web-{7F76C25D-8356-44B8-AE41-0F4315CC26D3}" dt="2020-07-07T14:30:23.500" v="793" actId="20577"/>
          <ac:spMkLst>
            <pc:docMk/>
            <pc:sldMk cId="4010271183" sldId="325"/>
            <ac:spMk id="3" creationId="{00000000-0000-0000-0000-000000000000}"/>
          </ac:spMkLst>
        </pc:spChg>
        <pc:picChg chg="del">
          <ac:chgData name="Jessica Bradburn" userId="S::jessica.bradburn@civitasacademy.co.uk::27a5e87a-ebec-4cd1-9a21-39b519a2ad19" providerId="AD" clId="Web-{7F76C25D-8356-44B8-AE41-0F4315CC26D3}" dt="2020-07-07T14:21:12.616" v="281"/>
          <ac:picMkLst>
            <pc:docMk/>
            <pc:sldMk cId="4010271183" sldId="325"/>
            <ac:picMk id="4" creationId="{35C3CAE1-1803-4F86-9C9B-89FB450F7473}"/>
          </ac:picMkLst>
        </pc:picChg>
      </pc:sldChg>
      <pc:sldChg chg="modSp">
        <pc:chgData name="Jessica Bradburn" userId="S::jessica.bradburn@civitasacademy.co.uk::27a5e87a-ebec-4cd1-9a21-39b519a2ad19" providerId="AD" clId="Web-{7F76C25D-8356-44B8-AE41-0F4315CC26D3}" dt="2020-07-07T14:20:50.646" v="264" actId="20577"/>
        <pc:sldMkLst>
          <pc:docMk/>
          <pc:sldMk cId="3404336415" sldId="337"/>
        </pc:sldMkLst>
        <pc:spChg chg="mod">
          <ac:chgData name="Jessica Bradburn" userId="S::jessica.bradburn@civitasacademy.co.uk::27a5e87a-ebec-4cd1-9a21-39b519a2ad19" providerId="AD" clId="Web-{7F76C25D-8356-44B8-AE41-0F4315CC26D3}" dt="2020-07-07T14:20:17.223" v="246" actId="1076"/>
          <ac:spMkLst>
            <pc:docMk/>
            <pc:sldMk cId="3404336415" sldId="337"/>
            <ac:spMk id="2" creationId="{795F2792-CD35-438F-A767-325059F89CEC}"/>
          </ac:spMkLst>
        </pc:spChg>
        <pc:spChg chg="mod">
          <ac:chgData name="Jessica Bradburn" userId="S::jessica.bradburn@civitasacademy.co.uk::27a5e87a-ebec-4cd1-9a21-39b519a2ad19" providerId="AD" clId="Web-{7F76C25D-8356-44B8-AE41-0F4315CC26D3}" dt="2020-07-07T14:20:50.646" v="264" actId="20577"/>
          <ac:spMkLst>
            <pc:docMk/>
            <pc:sldMk cId="3404336415" sldId="337"/>
            <ac:spMk id="3" creationId="{F3373E61-1A96-4E81-9C6B-988E96ECF06A}"/>
          </ac:spMkLst>
        </pc:spChg>
      </pc:sldChg>
      <pc:sldChg chg="modSp">
        <pc:chgData name="Jessica Bradburn" userId="S::jessica.bradburn@civitasacademy.co.uk::27a5e87a-ebec-4cd1-9a21-39b519a2ad19" providerId="AD" clId="Web-{7F76C25D-8356-44B8-AE41-0F4315CC26D3}" dt="2020-07-07T14:14:57.584" v="36" actId="20577"/>
        <pc:sldMkLst>
          <pc:docMk/>
          <pc:sldMk cId="3616500014" sldId="340"/>
        </pc:sldMkLst>
        <pc:spChg chg="mod">
          <ac:chgData name="Jessica Bradburn" userId="S::jessica.bradburn@civitasacademy.co.uk::27a5e87a-ebec-4cd1-9a21-39b519a2ad19" providerId="AD" clId="Web-{7F76C25D-8356-44B8-AE41-0F4315CC26D3}" dt="2020-07-07T14:13:29.955" v="0" actId="1076"/>
          <ac:spMkLst>
            <pc:docMk/>
            <pc:sldMk cId="3616500014" sldId="340"/>
            <ac:spMk id="2" creationId="{64CD2E56-765D-4E64-9F41-CD0BD5B9BBDE}"/>
          </ac:spMkLst>
        </pc:spChg>
        <pc:spChg chg="mod">
          <ac:chgData name="Jessica Bradburn" userId="S::jessica.bradburn@civitasacademy.co.uk::27a5e87a-ebec-4cd1-9a21-39b519a2ad19" providerId="AD" clId="Web-{7F76C25D-8356-44B8-AE41-0F4315CC26D3}" dt="2020-07-07T14:14:57.584" v="36" actId="20577"/>
          <ac:spMkLst>
            <pc:docMk/>
            <pc:sldMk cId="3616500014" sldId="340"/>
            <ac:spMk id="3" creationId="{8CB345DB-00EC-42A9-9226-9ACCBEF419DF}"/>
          </ac:spMkLst>
        </pc:spChg>
      </pc:sldChg>
      <pc:sldChg chg="delSp modSp">
        <pc:chgData name="Jessica Bradburn" userId="S::jessica.bradburn@civitasacademy.co.uk::27a5e87a-ebec-4cd1-9a21-39b519a2ad19" providerId="AD" clId="Web-{7F76C25D-8356-44B8-AE41-0F4315CC26D3}" dt="2020-07-07T14:17:56.858" v="105" actId="20577"/>
        <pc:sldMkLst>
          <pc:docMk/>
          <pc:sldMk cId="1927554914" sldId="341"/>
        </pc:sldMkLst>
        <pc:spChg chg="mod">
          <ac:chgData name="Jessica Bradburn" userId="S::jessica.bradburn@civitasacademy.co.uk::27a5e87a-ebec-4cd1-9a21-39b519a2ad19" providerId="AD" clId="Web-{7F76C25D-8356-44B8-AE41-0F4315CC26D3}" dt="2020-07-07T14:17:56.858" v="105" actId="20577"/>
          <ac:spMkLst>
            <pc:docMk/>
            <pc:sldMk cId="1927554914" sldId="341"/>
            <ac:spMk id="3" creationId="{29B37C42-1689-4D53-8C9B-5C52C72318A0}"/>
          </ac:spMkLst>
        </pc:spChg>
        <pc:spChg chg="del">
          <ac:chgData name="Jessica Bradburn" userId="S::jessica.bradburn@civitasacademy.co.uk::27a5e87a-ebec-4cd1-9a21-39b519a2ad19" providerId="AD" clId="Web-{7F76C25D-8356-44B8-AE41-0F4315CC26D3}" dt="2020-07-07T14:15:01.115" v="38"/>
          <ac:spMkLst>
            <pc:docMk/>
            <pc:sldMk cId="1927554914" sldId="341"/>
            <ac:spMk id="5" creationId="{C88D3C53-D2EC-43F0-81EA-D3DF9BBF57A4}"/>
          </ac:spMkLst>
        </pc:spChg>
      </pc:sldChg>
      <pc:sldChg chg="modSp">
        <pc:chgData name="Jessica Bradburn" userId="S::jessica.bradburn@civitasacademy.co.uk::27a5e87a-ebec-4cd1-9a21-39b519a2ad19" providerId="AD" clId="Web-{7F76C25D-8356-44B8-AE41-0F4315CC26D3}" dt="2020-07-07T14:19:07.908" v="141" actId="20577"/>
        <pc:sldMkLst>
          <pc:docMk/>
          <pc:sldMk cId="3036952416" sldId="343"/>
        </pc:sldMkLst>
        <pc:graphicFrameChg chg="modGraphic">
          <ac:chgData name="Jessica Bradburn" userId="S::jessica.bradburn@civitasacademy.co.uk::27a5e87a-ebec-4cd1-9a21-39b519a2ad19" providerId="AD" clId="Web-{7F76C25D-8356-44B8-AE41-0F4315CC26D3}" dt="2020-07-07T14:19:07.908" v="141" actId="20577"/>
          <ac:graphicFrameMkLst>
            <pc:docMk/>
            <pc:sldMk cId="3036952416" sldId="343"/>
            <ac:graphicFrameMk id="22" creationId="{AF54D809-E329-46AB-813A-DD3F8087A7F8}"/>
          </ac:graphicFrameMkLst>
        </pc:graphicFrameChg>
      </pc:sldChg>
      <pc:sldChg chg="del">
        <pc:chgData name="Jessica Bradburn" userId="S::jessica.bradburn@civitasacademy.co.uk::27a5e87a-ebec-4cd1-9a21-39b519a2ad19" providerId="AD" clId="Web-{7F76C25D-8356-44B8-AE41-0F4315CC26D3}" dt="2020-07-07T14:27:35.383" v="704"/>
        <pc:sldMkLst>
          <pc:docMk/>
          <pc:sldMk cId="686194280" sldId="356"/>
        </pc:sldMkLst>
      </pc:sldChg>
      <pc:sldChg chg="delSp modSp ord">
        <pc:chgData name="Jessica Bradburn" userId="S::jessica.bradburn@civitasacademy.co.uk::27a5e87a-ebec-4cd1-9a21-39b519a2ad19" providerId="AD" clId="Web-{7F76C25D-8356-44B8-AE41-0F4315CC26D3}" dt="2020-07-07T14:28:42.167" v="744"/>
        <pc:sldMkLst>
          <pc:docMk/>
          <pc:sldMk cId="1197999348" sldId="358"/>
        </pc:sldMkLst>
        <pc:spChg chg="mod">
          <ac:chgData name="Jessica Bradburn" userId="S::jessica.bradburn@civitasacademy.co.uk::27a5e87a-ebec-4cd1-9a21-39b519a2ad19" providerId="AD" clId="Web-{7F76C25D-8356-44B8-AE41-0F4315CC26D3}" dt="2020-07-07T14:28:10.885" v="729" actId="20577"/>
          <ac:spMkLst>
            <pc:docMk/>
            <pc:sldMk cId="1197999348" sldId="358"/>
            <ac:spMk id="2" creationId="{79C82947-3A5C-4E53-A495-1D464E935E55}"/>
          </ac:spMkLst>
        </pc:spChg>
        <pc:picChg chg="del">
          <ac:chgData name="Jessica Bradburn" userId="S::jessica.bradburn@civitasacademy.co.uk::27a5e87a-ebec-4cd1-9a21-39b519a2ad19" providerId="AD" clId="Web-{7F76C25D-8356-44B8-AE41-0F4315CC26D3}" dt="2020-07-07T14:28:40.746" v="743"/>
          <ac:picMkLst>
            <pc:docMk/>
            <pc:sldMk cId="1197999348" sldId="358"/>
            <ac:picMk id="4" creationId="{1D621C37-0431-4A20-BA3D-A24A5FCC18DB}"/>
          </ac:picMkLst>
        </pc:picChg>
        <pc:picChg chg="del">
          <ac:chgData name="Jessica Bradburn" userId="S::jessica.bradburn@civitasacademy.co.uk::27a5e87a-ebec-4cd1-9a21-39b519a2ad19" providerId="AD" clId="Web-{7F76C25D-8356-44B8-AE41-0F4315CC26D3}" dt="2020-07-07T14:28:42.167" v="744"/>
          <ac:picMkLst>
            <pc:docMk/>
            <pc:sldMk cId="1197999348" sldId="358"/>
            <ac:picMk id="5" creationId="{F647C878-C3B0-4C49-8750-EEE8F7EAF972}"/>
          </ac:picMkLst>
        </pc:picChg>
      </pc:sldChg>
      <pc:sldChg chg="delSp modSp">
        <pc:chgData name="Jessica Bradburn" userId="S::jessica.bradburn@civitasacademy.co.uk::27a5e87a-ebec-4cd1-9a21-39b519a2ad19" providerId="AD" clId="Web-{7F76C25D-8356-44B8-AE41-0F4315CC26D3}" dt="2020-07-07T14:28:38.075" v="742"/>
        <pc:sldMkLst>
          <pc:docMk/>
          <pc:sldMk cId="2475528943" sldId="359"/>
        </pc:sldMkLst>
        <pc:spChg chg="mod">
          <ac:chgData name="Jessica Bradburn" userId="S::jessica.bradburn@civitasacademy.co.uk::27a5e87a-ebec-4cd1-9a21-39b519a2ad19" providerId="AD" clId="Web-{7F76C25D-8356-44B8-AE41-0F4315CC26D3}" dt="2020-07-07T14:27:54.822" v="711" actId="20577"/>
          <ac:spMkLst>
            <pc:docMk/>
            <pc:sldMk cId="2475528943" sldId="359"/>
            <ac:spMk id="2" creationId="{611AA41C-F6B9-4056-B471-89D8C68DF87E}"/>
          </ac:spMkLst>
        </pc:spChg>
        <pc:spChg chg="del mod">
          <ac:chgData name="Jessica Bradburn" userId="S::jessica.bradburn@civitasacademy.co.uk::27a5e87a-ebec-4cd1-9a21-39b519a2ad19" providerId="AD" clId="Web-{7F76C25D-8356-44B8-AE41-0F4315CC26D3}" dt="2020-07-07T14:28:33.636" v="740"/>
          <ac:spMkLst>
            <pc:docMk/>
            <pc:sldMk cId="2475528943" sldId="359"/>
            <ac:spMk id="6" creationId="{3CFF3FD5-6ABB-4671-92E3-FD66CDB3D73C}"/>
          </ac:spMkLst>
        </pc:spChg>
        <pc:picChg chg="del">
          <ac:chgData name="Jessica Bradburn" userId="S::jessica.bradburn@civitasacademy.co.uk::27a5e87a-ebec-4cd1-9a21-39b519a2ad19" providerId="AD" clId="Web-{7F76C25D-8356-44B8-AE41-0F4315CC26D3}" dt="2020-07-07T14:28:36.714" v="741"/>
          <ac:picMkLst>
            <pc:docMk/>
            <pc:sldMk cId="2475528943" sldId="359"/>
            <ac:picMk id="3" creationId="{39CC3B5C-1DD5-43F1-8F8E-06F898FEE24E}"/>
          </ac:picMkLst>
        </pc:picChg>
        <pc:picChg chg="del">
          <ac:chgData name="Jessica Bradburn" userId="S::jessica.bradburn@civitasacademy.co.uk::27a5e87a-ebec-4cd1-9a21-39b519a2ad19" providerId="AD" clId="Web-{7F76C25D-8356-44B8-AE41-0F4315CC26D3}" dt="2020-07-07T14:28:38.075" v="742"/>
          <ac:picMkLst>
            <pc:docMk/>
            <pc:sldMk cId="2475528943" sldId="359"/>
            <ac:picMk id="4" creationId="{FF9F45E4-C006-4997-9187-7DD1FA3CE0C9}"/>
          </ac:picMkLst>
        </pc:picChg>
      </pc:sldChg>
      <pc:sldChg chg="delSp modSp add replId">
        <pc:chgData name="Jessica Bradburn" userId="S::jessica.bradburn@civitasacademy.co.uk::27a5e87a-ebec-4cd1-9a21-39b519a2ad19" providerId="AD" clId="Web-{7F76C25D-8356-44B8-AE41-0F4315CC26D3}" dt="2020-07-07T14:28:45.871" v="746"/>
        <pc:sldMkLst>
          <pc:docMk/>
          <pc:sldMk cId="2558104262" sldId="361"/>
        </pc:sldMkLst>
        <pc:spChg chg="mod">
          <ac:chgData name="Jessica Bradburn" userId="S::jessica.bradburn@civitasacademy.co.uk::27a5e87a-ebec-4cd1-9a21-39b519a2ad19" providerId="AD" clId="Web-{7F76C25D-8356-44B8-AE41-0F4315CC26D3}" dt="2020-07-07T14:28:17.979" v="733" actId="20577"/>
          <ac:spMkLst>
            <pc:docMk/>
            <pc:sldMk cId="2558104262" sldId="361"/>
            <ac:spMk id="2" creationId="{79C82947-3A5C-4E53-A495-1D464E935E55}"/>
          </ac:spMkLst>
        </pc:spChg>
        <pc:picChg chg="del">
          <ac:chgData name="Jessica Bradburn" userId="S::jessica.bradburn@civitasacademy.co.uk::27a5e87a-ebec-4cd1-9a21-39b519a2ad19" providerId="AD" clId="Web-{7F76C25D-8356-44B8-AE41-0F4315CC26D3}" dt="2020-07-07T14:28:44.480" v="745"/>
          <ac:picMkLst>
            <pc:docMk/>
            <pc:sldMk cId="2558104262" sldId="361"/>
            <ac:picMk id="4" creationId="{1D621C37-0431-4A20-BA3D-A24A5FCC18DB}"/>
          </ac:picMkLst>
        </pc:picChg>
        <pc:picChg chg="del">
          <ac:chgData name="Jessica Bradburn" userId="S::jessica.bradburn@civitasacademy.co.uk::27a5e87a-ebec-4cd1-9a21-39b519a2ad19" providerId="AD" clId="Web-{7F76C25D-8356-44B8-AE41-0F4315CC26D3}" dt="2020-07-07T14:28:45.871" v="746"/>
          <ac:picMkLst>
            <pc:docMk/>
            <pc:sldMk cId="2558104262" sldId="361"/>
            <ac:picMk id="5" creationId="{F647C878-C3B0-4C49-8750-EEE8F7EAF972}"/>
          </ac:picMkLst>
        </pc:picChg>
      </pc:sldChg>
      <pc:sldChg chg="modSp add replId">
        <pc:chgData name="Jessica Bradburn" userId="S::jessica.bradburn@civitasacademy.co.uk::27a5e87a-ebec-4cd1-9a21-39b519a2ad19" providerId="AD" clId="Web-{7F76C25D-8356-44B8-AE41-0F4315CC26D3}" dt="2020-07-07T14:29:49.139" v="778" actId="20577"/>
        <pc:sldMkLst>
          <pc:docMk/>
          <pc:sldMk cId="1957464189" sldId="362"/>
        </pc:sldMkLst>
        <pc:spChg chg="mod">
          <ac:chgData name="Jessica Bradburn" userId="S::jessica.bradburn@civitasacademy.co.uk::27a5e87a-ebec-4cd1-9a21-39b519a2ad19" providerId="AD" clId="Web-{7F76C25D-8356-44B8-AE41-0F4315CC26D3}" dt="2020-07-07T14:29:49.139" v="778" actId="20577"/>
          <ac:spMkLst>
            <pc:docMk/>
            <pc:sldMk cId="1957464189" sldId="362"/>
            <ac:spMk id="2" creationId="{00000000-0000-0000-0000-000000000000}"/>
          </ac:spMkLst>
        </pc:spChg>
      </pc:sldChg>
    </pc:docChg>
  </pc:docChgLst>
  <pc:docChgLst>
    <pc:chgData name="Jessica Bradburn" userId="S::jessica.bradburn@civitasacademy.co.uk::27a5e87a-ebec-4cd1-9a21-39b519a2ad19" providerId="AD" clId="Web-{402F9167-9D0A-47EE-A3C4-2274C6E80394}"/>
    <pc:docChg chg="delSld modSld sldOrd">
      <pc:chgData name="Jessica Bradburn" userId="S::jessica.bradburn@civitasacademy.co.uk::27a5e87a-ebec-4cd1-9a21-39b519a2ad19" providerId="AD" clId="Web-{402F9167-9D0A-47EE-A3C4-2274C6E80394}" dt="2020-07-14T11:29:43.838" v="1224" actId="20577"/>
      <pc:docMkLst>
        <pc:docMk/>
      </pc:docMkLst>
      <pc:sldChg chg="modSp">
        <pc:chgData name="Jessica Bradburn" userId="S::jessica.bradburn@civitasacademy.co.uk::27a5e87a-ebec-4cd1-9a21-39b519a2ad19" providerId="AD" clId="Web-{402F9167-9D0A-47EE-A3C4-2274C6E80394}" dt="2020-07-14T11:10:08.454" v="272" actId="20577"/>
        <pc:sldMkLst>
          <pc:docMk/>
          <pc:sldMk cId="4010271183" sldId="325"/>
        </pc:sldMkLst>
        <pc:spChg chg="mod">
          <ac:chgData name="Jessica Bradburn" userId="S::jessica.bradburn@civitasacademy.co.uk::27a5e87a-ebec-4cd1-9a21-39b519a2ad19" providerId="AD" clId="Web-{402F9167-9D0A-47EE-A3C4-2274C6E80394}" dt="2020-07-14T11:10:08.454" v="272" actId="20577"/>
          <ac:spMkLst>
            <pc:docMk/>
            <pc:sldMk cId="4010271183" sldId="325"/>
            <ac:spMk id="3" creationId="{00000000-0000-0000-0000-000000000000}"/>
          </ac:spMkLst>
        </pc:spChg>
      </pc:sldChg>
      <pc:sldChg chg="modSp">
        <pc:chgData name="Jessica Bradburn" userId="S::jessica.bradburn@civitasacademy.co.uk::27a5e87a-ebec-4cd1-9a21-39b519a2ad19" providerId="AD" clId="Web-{402F9167-9D0A-47EE-A3C4-2274C6E80394}" dt="2020-07-14T11:21:23.905" v="818" actId="20577"/>
        <pc:sldMkLst>
          <pc:docMk/>
          <pc:sldMk cId="3616500014" sldId="340"/>
        </pc:sldMkLst>
        <pc:spChg chg="mod">
          <ac:chgData name="Jessica Bradburn" userId="S::jessica.bradburn@civitasacademy.co.uk::27a5e87a-ebec-4cd1-9a21-39b519a2ad19" providerId="AD" clId="Web-{402F9167-9D0A-47EE-A3C4-2274C6E80394}" dt="2020-07-14T11:21:23.905" v="818" actId="20577"/>
          <ac:spMkLst>
            <pc:docMk/>
            <pc:sldMk cId="3616500014" sldId="340"/>
            <ac:spMk id="3" creationId="{8CB345DB-00EC-42A9-9226-9ACCBEF419DF}"/>
          </ac:spMkLst>
        </pc:spChg>
      </pc:sldChg>
      <pc:sldChg chg="modSp">
        <pc:chgData name="Jessica Bradburn" userId="S::jessica.bradburn@civitasacademy.co.uk::27a5e87a-ebec-4cd1-9a21-39b519a2ad19" providerId="AD" clId="Web-{402F9167-9D0A-47EE-A3C4-2274C6E80394}" dt="2020-07-14T11:01:56.131" v="12" actId="20577"/>
        <pc:sldMkLst>
          <pc:docMk/>
          <pc:sldMk cId="1927554914" sldId="341"/>
        </pc:sldMkLst>
        <pc:spChg chg="mod">
          <ac:chgData name="Jessica Bradburn" userId="S::jessica.bradburn@civitasacademy.co.uk::27a5e87a-ebec-4cd1-9a21-39b519a2ad19" providerId="AD" clId="Web-{402F9167-9D0A-47EE-A3C4-2274C6E80394}" dt="2020-07-14T11:01:56.131" v="12" actId="20577"/>
          <ac:spMkLst>
            <pc:docMk/>
            <pc:sldMk cId="1927554914" sldId="341"/>
            <ac:spMk id="3" creationId="{29B37C42-1689-4D53-8C9B-5C52C72318A0}"/>
          </ac:spMkLst>
        </pc:spChg>
      </pc:sldChg>
      <pc:sldChg chg="modSp">
        <pc:chgData name="Jessica Bradburn" userId="S::jessica.bradburn@civitasacademy.co.uk::27a5e87a-ebec-4cd1-9a21-39b519a2ad19" providerId="AD" clId="Web-{402F9167-9D0A-47EE-A3C4-2274C6E80394}" dt="2020-07-14T11:28:00.914" v="1209" actId="20577"/>
        <pc:sldMkLst>
          <pc:docMk/>
          <pc:sldMk cId="3047354857" sldId="348"/>
        </pc:sldMkLst>
        <pc:spChg chg="mod">
          <ac:chgData name="Jessica Bradburn" userId="S::jessica.bradburn@civitasacademy.co.uk::27a5e87a-ebec-4cd1-9a21-39b519a2ad19" providerId="AD" clId="Web-{402F9167-9D0A-47EE-A3C4-2274C6E80394}" dt="2020-07-14T11:28:00.914" v="1209" actId="20577"/>
          <ac:spMkLst>
            <pc:docMk/>
            <pc:sldMk cId="3047354857" sldId="348"/>
            <ac:spMk id="2" creationId="{5052FE94-180F-43D6-9104-69B004109498}"/>
          </ac:spMkLst>
        </pc:spChg>
        <pc:spChg chg="mod">
          <ac:chgData name="Jessica Bradburn" userId="S::jessica.bradburn@civitasacademy.co.uk::27a5e87a-ebec-4cd1-9a21-39b519a2ad19" providerId="AD" clId="Web-{402F9167-9D0A-47EE-A3C4-2274C6E80394}" dt="2020-07-14T11:27:57.320" v="1207" actId="20577"/>
          <ac:spMkLst>
            <pc:docMk/>
            <pc:sldMk cId="3047354857" sldId="348"/>
            <ac:spMk id="4" creationId="{4EF285B3-760E-47AA-95A9-CE82080DC7A0}"/>
          </ac:spMkLst>
        </pc:spChg>
      </pc:sldChg>
      <pc:sldChg chg="addSp modSp mod setBg">
        <pc:chgData name="Jessica Bradburn" userId="S::jessica.bradburn@civitasacademy.co.uk::27a5e87a-ebec-4cd1-9a21-39b519a2ad19" providerId="AD" clId="Web-{402F9167-9D0A-47EE-A3C4-2274C6E80394}" dt="2020-07-14T11:26:36.443" v="1152" actId="20577"/>
        <pc:sldMkLst>
          <pc:docMk/>
          <pc:sldMk cId="1197999348" sldId="358"/>
        </pc:sldMkLst>
        <pc:spChg chg="mod">
          <ac:chgData name="Jessica Bradburn" userId="S::jessica.bradburn@civitasacademy.co.uk::27a5e87a-ebec-4cd1-9a21-39b519a2ad19" providerId="AD" clId="Web-{402F9167-9D0A-47EE-A3C4-2274C6E80394}" dt="2020-07-14T11:22:26.579" v="854" actId="20577"/>
          <ac:spMkLst>
            <pc:docMk/>
            <pc:sldMk cId="1197999348" sldId="358"/>
            <ac:spMk id="2" creationId="{79C82947-3A5C-4E53-A495-1D464E935E55}"/>
          </ac:spMkLst>
        </pc:spChg>
        <pc:spChg chg="add mod">
          <ac:chgData name="Jessica Bradburn" userId="S::jessica.bradburn@civitasacademy.co.uk::27a5e87a-ebec-4cd1-9a21-39b519a2ad19" providerId="AD" clId="Web-{402F9167-9D0A-47EE-A3C4-2274C6E80394}" dt="2020-07-14T11:26:36.443" v="1152" actId="20577"/>
          <ac:spMkLst>
            <pc:docMk/>
            <pc:sldMk cId="1197999348" sldId="358"/>
            <ac:spMk id="4" creationId="{A4657305-DCF1-4809-A719-0DD7725BAEFC}"/>
          </ac:spMkLst>
        </pc:spChg>
        <pc:spChg chg="add">
          <ac:chgData name="Jessica Bradburn" userId="S::jessica.bradburn@civitasacademy.co.uk::27a5e87a-ebec-4cd1-9a21-39b519a2ad19" providerId="AD" clId="Web-{402F9167-9D0A-47EE-A3C4-2274C6E80394}" dt="2020-07-14T11:22:09.375" v="848"/>
          <ac:spMkLst>
            <pc:docMk/>
            <pc:sldMk cId="1197999348" sldId="358"/>
            <ac:spMk id="20" creationId="{AA330523-F25B-4007-B3E5-ABB5637D160A}"/>
          </ac:spMkLst>
        </pc:spChg>
        <pc:grpChg chg="add">
          <ac:chgData name="Jessica Bradburn" userId="S::jessica.bradburn@civitasacademy.co.uk::27a5e87a-ebec-4cd1-9a21-39b519a2ad19" providerId="AD" clId="Web-{402F9167-9D0A-47EE-A3C4-2274C6E80394}" dt="2020-07-14T11:22:09.375" v="848"/>
          <ac:grpSpMkLst>
            <pc:docMk/>
            <pc:sldMk cId="1197999348" sldId="358"/>
            <ac:grpSpMk id="8" creationId="{B4DE830A-B531-4A3B-96F6-0ECE88B08555}"/>
          </ac:grpSpMkLst>
        </pc:grpChg>
        <pc:graphicFrameChg chg="add mod modGraphic">
          <ac:chgData name="Jessica Bradburn" userId="S::jessica.bradburn@civitasacademy.co.uk::27a5e87a-ebec-4cd1-9a21-39b519a2ad19" providerId="AD" clId="Web-{402F9167-9D0A-47EE-A3C4-2274C6E80394}" dt="2020-07-14T11:25:18.098" v="1085"/>
          <ac:graphicFrameMkLst>
            <pc:docMk/>
            <pc:sldMk cId="1197999348" sldId="358"/>
            <ac:graphicFrameMk id="3" creationId="{707931FD-D356-47E1-A91B-F76B7952BB98}"/>
          </ac:graphicFrameMkLst>
        </pc:graphicFrameChg>
      </pc:sldChg>
      <pc:sldChg chg="addSp modSp ord">
        <pc:chgData name="Jessica Bradburn" userId="S::jessica.bradburn@civitasacademy.co.uk::27a5e87a-ebec-4cd1-9a21-39b519a2ad19" providerId="AD" clId="Web-{402F9167-9D0A-47EE-A3C4-2274C6E80394}" dt="2020-07-14T11:20:27.654" v="781"/>
        <pc:sldMkLst>
          <pc:docMk/>
          <pc:sldMk cId="2475528943" sldId="359"/>
        </pc:sldMkLst>
        <pc:spChg chg="mod">
          <ac:chgData name="Jessica Bradburn" userId="S::jessica.bradburn@civitasacademy.co.uk::27a5e87a-ebec-4cd1-9a21-39b519a2ad19" providerId="AD" clId="Web-{402F9167-9D0A-47EE-A3C4-2274C6E80394}" dt="2020-07-14T11:16:03.368" v="529" actId="20577"/>
          <ac:spMkLst>
            <pc:docMk/>
            <pc:sldMk cId="2475528943" sldId="359"/>
            <ac:spMk id="2" creationId="{611AA41C-F6B9-4056-B471-89D8C68DF87E}"/>
          </ac:spMkLst>
        </pc:spChg>
        <pc:graphicFrameChg chg="add mod modGraphic">
          <ac:chgData name="Jessica Bradburn" userId="S::jessica.bradburn@civitasacademy.co.uk::27a5e87a-ebec-4cd1-9a21-39b519a2ad19" providerId="AD" clId="Web-{402F9167-9D0A-47EE-A3C4-2274C6E80394}" dt="2020-07-14T11:20:27.654" v="781"/>
          <ac:graphicFrameMkLst>
            <pc:docMk/>
            <pc:sldMk cId="2475528943" sldId="359"/>
            <ac:graphicFrameMk id="4" creationId="{6DE1E1D4-1E11-4127-BE84-5A3217C258D1}"/>
          </ac:graphicFrameMkLst>
        </pc:graphicFrameChg>
      </pc:sldChg>
      <pc:sldChg chg="del">
        <pc:chgData name="Jessica Bradburn" userId="S::jessica.bradburn@civitasacademy.co.uk::27a5e87a-ebec-4cd1-9a21-39b519a2ad19" providerId="AD" clId="Web-{402F9167-9D0A-47EE-A3C4-2274C6E80394}" dt="2020-07-14T11:26:52.475" v="1154"/>
        <pc:sldMkLst>
          <pc:docMk/>
          <pc:sldMk cId="2558104262" sldId="361"/>
        </pc:sldMkLst>
      </pc:sldChg>
      <pc:sldChg chg="addSp delSp modSp">
        <pc:chgData name="Jessica Bradburn" userId="S::jessica.bradburn@civitasacademy.co.uk::27a5e87a-ebec-4cd1-9a21-39b519a2ad19" providerId="AD" clId="Web-{402F9167-9D0A-47EE-A3C4-2274C6E80394}" dt="2020-07-14T11:13:02.004" v="422" actId="20577"/>
        <pc:sldMkLst>
          <pc:docMk/>
          <pc:sldMk cId="1957464189" sldId="362"/>
        </pc:sldMkLst>
        <pc:spChg chg="mod">
          <ac:chgData name="Jessica Bradburn" userId="S::jessica.bradburn@civitasacademy.co.uk::27a5e87a-ebec-4cd1-9a21-39b519a2ad19" providerId="AD" clId="Web-{402F9167-9D0A-47EE-A3C4-2274C6E80394}" dt="2020-07-14T11:11:13.283" v="278"/>
          <ac:spMkLst>
            <pc:docMk/>
            <pc:sldMk cId="1957464189" sldId="362"/>
            <ac:spMk id="2" creationId="{00000000-0000-0000-0000-000000000000}"/>
          </ac:spMkLst>
        </pc:spChg>
        <pc:spChg chg="mod ord">
          <ac:chgData name="Jessica Bradburn" userId="S::jessica.bradburn@civitasacademy.co.uk::27a5e87a-ebec-4cd1-9a21-39b519a2ad19" providerId="AD" clId="Web-{402F9167-9D0A-47EE-A3C4-2274C6E80394}" dt="2020-07-14T11:13:02.004" v="422" actId="20577"/>
          <ac:spMkLst>
            <pc:docMk/>
            <pc:sldMk cId="1957464189" sldId="362"/>
            <ac:spMk id="3" creationId="{00000000-0000-0000-0000-000000000000}"/>
          </ac:spMkLst>
        </pc:spChg>
        <pc:spChg chg="del">
          <ac:chgData name="Jessica Bradburn" userId="S::jessica.bradburn@civitasacademy.co.uk::27a5e87a-ebec-4cd1-9a21-39b519a2ad19" providerId="AD" clId="Web-{402F9167-9D0A-47EE-A3C4-2274C6E80394}" dt="2020-07-14T11:10:58.299" v="276"/>
          <ac:spMkLst>
            <pc:docMk/>
            <pc:sldMk cId="1957464189" sldId="362"/>
            <ac:spMk id="26" creationId="{3F088236-D655-4F88-B238-E16762358025}"/>
          </ac:spMkLst>
        </pc:spChg>
        <pc:spChg chg="del">
          <ac:chgData name="Jessica Bradburn" userId="S::jessica.bradburn@civitasacademy.co.uk::27a5e87a-ebec-4cd1-9a21-39b519a2ad19" providerId="AD" clId="Web-{402F9167-9D0A-47EE-A3C4-2274C6E80394}" dt="2020-07-14T11:10:58.299" v="276"/>
          <ac:spMkLst>
            <pc:docMk/>
            <pc:sldMk cId="1957464189" sldId="362"/>
            <ac:spMk id="28" creationId="{3DAC0C92-199E-475C-9390-119A9B027276}"/>
          </ac:spMkLst>
        </pc:spChg>
        <pc:spChg chg="del">
          <ac:chgData name="Jessica Bradburn" userId="S::jessica.bradburn@civitasacademy.co.uk::27a5e87a-ebec-4cd1-9a21-39b519a2ad19" providerId="AD" clId="Web-{402F9167-9D0A-47EE-A3C4-2274C6E80394}" dt="2020-07-14T11:10:58.299" v="276"/>
          <ac:spMkLst>
            <pc:docMk/>
            <pc:sldMk cId="1957464189" sldId="362"/>
            <ac:spMk id="30" creationId="{C4CFB339-0ED8-4FE2-9EF1-6D1375B8499B}"/>
          </ac:spMkLst>
        </pc:spChg>
        <pc:spChg chg="del">
          <ac:chgData name="Jessica Bradburn" userId="S::jessica.bradburn@civitasacademy.co.uk::27a5e87a-ebec-4cd1-9a21-39b519a2ad19" providerId="AD" clId="Web-{402F9167-9D0A-47EE-A3C4-2274C6E80394}" dt="2020-07-14T11:10:58.299" v="276"/>
          <ac:spMkLst>
            <pc:docMk/>
            <pc:sldMk cId="1957464189" sldId="362"/>
            <ac:spMk id="32" creationId="{31896C80-2069-4431-9C19-83B913734490}"/>
          </ac:spMkLst>
        </pc:spChg>
        <pc:spChg chg="del">
          <ac:chgData name="Jessica Bradburn" userId="S::jessica.bradburn@civitasacademy.co.uk::27a5e87a-ebec-4cd1-9a21-39b519a2ad19" providerId="AD" clId="Web-{402F9167-9D0A-47EE-A3C4-2274C6E80394}" dt="2020-07-14T11:10:58.299" v="276"/>
          <ac:spMkLst>
            <pc:docMk/>
            <pc:sldMk cId="1957464189" sldId="362"/>
            <ac:spMk id="34" creationId="{BF120A21-0841-4823-B0C4-28AEBCEF9B78}"/>
          </ac:spMkLst>
        </pc:spChg>
        <pc:spChg chg="del">
          <ac:chgData name="Jessica Bradburn" userId="S::jessica.bradburn@civitasacademy.co.uk::27a5e87a-ebec-4cd1-9a21-39b519a2ad19" providerId="AD" clId="Web-{402F9167-9D0A-47EE-A3C4-2274C6E80394}" dt="2020-07-14T11:10:58.299" v="276"/>
          <ac:spMkLst>
            <pc:docMk/>
            <pc:sldMk cId="1957464189" sldId="362"/>
            <ac:spMk id="36" creationId="{DBB05BAE-BBD3-4289-899F-A6851503C6B0}"/>
          </ac:spMkLst>
        </pc:spChg>
        <pc:spChg chg="del">
          <ac:chgData name="Jessica Bradburn" userId="S::jessica.bradburn@civitasacademy.co.uk::27a5e87a-ebec-4cd1-9a21-39b519a2ad19" providerId="AD" clId="Web-{402F9167-9D0A-47EE-A3C4-2274C6E80394}" dt="2020-07-14T11:10:58.299" v="276"/>
          <ac:spMkLst>
            <pc:docMk/>
            <pc:sldMk cId="1957464189" sldId="362"/>
            <ac:spMk id="38" creationId="{9874D11C-36F5-4BBE-A490-019A54E953B0}"/>
          </ac:spMkLst>
        </pc:spChg>
        <pc:spChg chg="add del">
          <ac:chgData name="Jessica Bradburn" userId="S::jessica.bradburn@civitasacademy.co.uk::27a5e87a-ebec-4cd1-9a21-39b519a2ad19" providerId="AD" clId="Web-{402F9167-9D0A-47EE-A3C4-2274C6E80394}" dt="2020-07-14T11:11:13.283" v="278"/>
          <ac:spMkLst>
            <pc:docMk/>
            <pc:sldMk cId="1957464189" sldId="362"/>
            <ac:spMk id="55" creationId="{9F4444CE-BC8D-4D61-B303-4C05614E62AB}"/>
          </ac:spMkLst>
        </pc:spChg>
        <pc:spChg chg="add del">
          <ac:chgData name="Jessica Bradburn" userId="S::jessica.bradburn@civitasacademy.co.uk::27a5e87a-ebec-4cd1-9a21-39b519a2ad19" providerId="AD" clId="Web-{402F9167-9D0A-47EE-A3C4-2274C6E80394}" dt="2020-07-14T11:11:13.283" v="278"/>
          <ac:spMkLst>
            <pc:docMk/>
            <pc:sldMk cId="1957464189" sldId="362"/>
            <ac:spMk id="57" creationId="{62423CA5-E2E1-4789-B759-9906C1C94063}"/>
          </ac:spMkLst>
        </pc:spChg>
        <pc:spChg chg="add del">
          <ac:chgData name="Jessica Bradburn" userId="S::jessica.bradburn@civitasacademy.co.uk::27a5e87a-ebec-4cd1-9a21-39b519a2ad19" providerId="AD" clId="Web-{402F9167-9D0A-47EE-A3C4-2274C6E80394}" dt="2020-07-14T11:11:13.283" v="278"/>
          <ac:spMkLst>
            <pc:docMk/>
            <pc:sldMk cId="1957464189" sldId="362"/>
            <ac:spMk id="59" creationId="{73772B81-181F-48B7-8826-4D9686D15DF5}"/>
          </ac:spMkLst>
        </pc:spChg>
        <pc:spChg chg="add del">
          <ac:chgData name="Jessica Bradburn" userId="S::jessica.bradburn@civitasacademy.co.uk::27a5e87a-ebec-4cd1-9a21-39b519a2ad19" providerId="AD" clId="Web-{402F9167-9D0A-47EE-A3C4-2274C6E80394}" dt="2020-07-14T11:11:13.283" v="278"/>
          <ac:spMkLst>
            <pc:docMk/>
            <pc:sldMk cId="1957464189" sldId="362"/>
            <ac:spMk id="61" creationId="{B2205F6E-03C6-4E92-877C-E2482F6599AA}"/>
          </ac:spMkLst>
        </pc:spChg>
        <pc:spChg chg="add">
          <ac:chgData name="Jessica Bradburn" userId="S::jessica.bradburn@civitasacademy.co.uk::27a5e87a-ebec-4cd1-9a21-39b519a2ad19" providerId="AD" clId="Web-{402F9167-9D0A-47EE-A3C4-2274C6E80394}" dt="2020-07-14T11:11:13.283" v="278"/>
          <ac:spMkLst>
            <pc:docMk/>
            <pc:sldMk cId="1957464189" sldId="362"/>
            <ac:spMk id="78" creationId="{A65AC7D1-EAA9-48F5-B509-60A7F50BF703}"/>
          </ac:spMkLst>
        </pc:spChg>
        <pc:spChg chg="add">
          <ac:chgData name="Jessica Bradburn" userId="S::jessica.bradburn@civitasacademy.co.uk::27a5e87a-ebec-4cd1-9a21-39b519a2ad19" providerId="AD" clId="Web-{402F9167-9D0A-47EE-A3C4-2274C6E80394}" dt="2020-07-14T11:11:13.283" v="278"/>
          <ac:spMkLst>
            <pc:docMk/>
            <pc:sldMk cId="1957464189" sldId="362"/>
            <ac:spMk id="80" creationId="{D6320AF9-619A-4175-865B-5663E1AEF4C5}"/>
          </ac:spMkLst>
        </pc:spChg>
        <pc:spChg chg="add">
          <ac:chgData name="Jessica Bradburn" userId="S::jessica.bradburn@civitasacademy.co.uk::27a5e87a-ebec-4cd1-9a21-39b519a2ad19" providerId="AD" clId="Web-{402F9167-9D0A-47EE-A3C4-2274C6E80394}" dt="2020-07-14T11:11:13.283" v="278"/>
          <ac:spMkLst>
            <pc:docMk/>
            <pc:sldMk cId="1957464189" sldId="362"/>
            <ac:spMk id="86" creationId="{7E018740-5C2B-4A41-AC1A-7E68D1EC1954}"/>
          </ac:spMkLst>
        </pc:spChg>
        <pc:spChg chg="add">
          <ac:chgData name="Jessica Bradburn" userId="S::jessica.bradburn@civitasacademy.co.uk::27a5e87a-ebec-4cd1-9a21-39b519a2ad19" providerId="AD" clId="Web-{402F9167-9D0A-47EE-A3C4-2274C6E80394}" dt="2020-07-14T11:11:13.283" v="278"/>
          <ac:spMkLst>
            <pc:docMk/>
            <pc:sldMk cId="1957464189" sldId="362"/>
            <ac:spMk id="88" creationId="{166F75A4-C475-4941-8EE2-B80A06A2C1BB}"/>
          </ac:spMkLst>
        </pc:spChg>
        <pc:spChg chg="add">
          <ac:chgData name="Jessica Bradburn" userId="S::jessica.bradburn@civitasacademy.co.uk::27a5e87a-ebec-4cd1-9a21-39b519a2ad19" providerId="AD" clId="Web-{402F9167-9D0A-47EE-A3C4-2274C6E80394}" dt="2020-07-14T11:11:13.283" v="278"/>
          <ac:spMkLst>
            <pc:docMk/>
            <pc:sldMk cId="1957464189" sldId="362"/>
            <ac:spMk id="90" creationId="{A032553A-72E8-4B0D-8405-FF9771C9AF05}"/>
          </ac:spMkLst>
        </pc:spChg>
        <pc:spChg chg="add">
          <ac:chgData name="Jessica Bradburn" userId="S::jessica.bradburn@civitasacademy.co.uk::27a5e87a-ebec-4cd1-9a21-39b519a2ad19" providerId="AD" clId="Web-{402F9167-9D0A-47EE-A3C4-2274C6E80394}" dt="2020-07-14T11:11:13.283" v="278"/>
          <ac:spMkLst>
            <pc:docMk/>
            <pc:sldMk cId="1957464189" sldId="362"/>
            <ac:spMk id="92" creationId="{765800AC-C3B9-498E-87BC-29FAE4C76B21}"/>
          </ac:spMkLst>
        </pc:spChg>
        <pc:spChg chg="add">
          <ac:chgData name="Jessica Bradburn" userId="S::jessica.bradburn@civitasacademy.co.uk::27a5e87a-ebec-4cd1-9a21-39b519a2ad19" providerId="AD" clId="Web-{402F9167-9D0A-47EE-A3C4-2274C6E80394}" dt="2020-07-14T11:11:13.283" v="278"/>
          <ac:spMkLst>
            <pc:docMk/>
            <pc:sldMk cId="1957464189" sldId="362"/>
            <ac:spMk id="94" creationId="{1F9D6ACB-2FF4-49F9-978A-E0D5327FC635}"/>
          </ac:spMkLst>
        </pc:spChg>
        <pc:spChg chg="add">
          <ac:chgData name="Jessica Bradburn" userId="S::jessica.bradburn@civitasacademy.co.uk::27a5e87a-ebec-4cd1-9a21-39b519a2ad19" providerId="AD" clId="Web-{402F9167-9D0A-47EE-A3C4-2274C6E80394}" dt="2020-07-14T11:11:13.283" v="278"/>
          <ac:spMkLst>
            <pc:docMk/>
            <pc:sldMk cId="1957464189" sldId="362"/>
            <ac:spMk id="96" creationId="{A5EC319D-0FEA-4B95-A3EA-01E35672C95B}"/>
          </ac:spMkLst>
        </pc:spChg>
        <pc:grpChg chg="del">
          <ac:chgData name="Jessica Bradburn" userId="S::jessica.bradburn@civitasacademy.co.uk::27a5e87a-ebec-4cd1-9a21-39b519a2ad19" providerId="AD" clId="Web-{402F9167-9D0A-47EE-A3C4-2274C6E80394}" dt="2020-07-14T11:10:58.299" v="276"/>
          <ac:grpSpMkLst>
            <pc:docMk/>
            <pc:sldMk cId="1957464189" sldId="362"/>
            <ac:grpSpMk id="10" creationId="{10BE40E3-5550-4CDD-B4FD-387C33EBF157}"/>
          </ac:grpSpMkLst>
        </pc:grpChg>
        <pc:grpChg chg="add del">
          <ac:chgData name="Jessica Bradburn" userId="S::jessica.bradburn@civitasacademy.co.uk::27a5e87a-ebec-4cd1-9a21-39b519a2ad19" providerId="AD" clId="Web-{402F9167-9D0A-47EE-A3C4-2274C6E80394}" dt="2020-07-14T11:11:13.283" v="278"/>
          <ac:grpSpMkLst>
            <pc:docMk/>
            <pc:sldMk cId="1957464189" sldId="362"/>
            <ac:grpSpMk id="43" creationId="{1F2B4773-3207-44CC-B7AC-892B70498211}"/>
          </ac:grpSpMkLst>
        </pc:grpChg>
        <pc:grpChg chg="add">
          <ac:chgData name="Jessica Bradburn" userId="S::jessica.bradburn@civitasacademy.co.uk::27a5e87a-ebec-4cd1-9a21-39b519a2ad19" providerId="AD" clId="Web-{402F9167-9D0A-47EE-A3C4-2274C6E80394}" dt="2020-07-14T11:11:13.283" v="278"/>
          <ac:grpSpMkLst>
            <pc:docMk/>
            <pc:sldMk cId="1957464189" sldId="362"/>
            <ac:grpSpMk id="66" creationId="{1F2B4773-3207-44CC-B7AC-892B70498211}"/>
          </ac:grpSpMkLst>
        </pc:grpChg>
        <pc:picChg chg="add mod">
          <ac:chgData name="Jessica Bradburn" userId="S::jessica.bradburn@civitasacademy.co.uk::27a5e87a-ebec-4cd1-9a21-39b519a2ad19" providerId="AD" clId="Web-{402F9167-9D0A-47EE-A3C4-2274C6E80394}" dt="2020-07-14T11:11:13.283" v="278"/>
          <ac:picMkLst>
            <pc:docMk/>
            <pc:sldMk cId="1957464189" sldId="362"/>
            <ac:picMk id="4" creationId="{30A8C0D6-67FC-48BF-ACAD-4FC3BA4D7FD3}"/>
          </ac:picMkLst>
        </pc:picChg>
        <pc:picChg chg="del">
          <ac:chgData name="Jessica Bradburn" userId="S::jessica.bradburn@civitasacademy.co.uk::27a5e87a-ebec-4cd1-9a21-39b519a2ad19" providerId="AD" clId="Web-{402F9167-9D0A-47EE-A3C4-2274C6E80394}" dt="2020-07-14T11:10:16.345" v="274"/>
          <ac:picMkLst>
            <pc:docMk/>
            <pc:sldMk cId="1957464189" sldId="362"/>
            <ac:picMk id="5" creationId="{A844AC74-68CD-4E0E-A08F-E35C0B294C15}"/>
          </ac:picMkLst>
        </pc:picChg>
        <pc:cxnChg chg="del">
          <ac:chgData name="Jessica Bradburn" userId="S::jessica.bradburn@civitasacademy.co.uk::27a5e87a-ebec-4cd1-9a21-39b519a2ad19" providerId="AD" clId="Web-{402F9167-9D0A-47EE-A3C4-2274C6E80394}" dt="2020-07-14T11:10:58.299" v="276"/>
          <ac:cxnSpMkLst>
            <pc:docMk/>
            <pc:sldMk cId="1957464189" sldId="362"/>
            <ac:cxnSpMk id="22" creationId="{64FA5DFF-7FE6-4855-84E6-DFA78EE978BD}"/>
          </ac:cxnSpMkLst>
        </pc:cxnChg>
        <pc:cxnChg chg="del">
          <ac:chgData name="Jessica Bradburn" userId="S::jessica.bradburn@civitasacademy.co.uk::27a5e87a-ebec-4cd1-9a21-39b519a2ad19" providerId="AD" clId="Web-{402F9167-9D0A-47EE-A3C4-2274C6E80394}" dt="2020-07-14T11:10:58.299" v="276"/>
          <ac:cxnSpMkLst>
            <pc:docMk/>
            <pc:sldMk cId="1957464189" sldId="362"/>
            <ac:cxnSpMk id="24" creationId="{2AFD8CBA-54A3-4363-991B-B9C631BBFA74}"/>
          </ac:cxnSpMkLst>
        </pc:cxnChg>
        <pc:cxnChg chg="add">
          <ac:chgData name="Jessica Bradburn" userId="S::jessica.bradburn@civitasacademy.co.uk::27a5e87a-ebec-4cd1-9a21-39b519a2ad19" providerId="AD" clId="Web-{402F9167-9D0A-47EE-A3C4-2274C6E80394}" dt="2020-07-14T11:11:13.283" v="278"/>
          <ac:cxnSpMkLst>
            <pc:docMk/>
            <pc:sldMk cId="1957464189" sldId="362"/>
            <ac:cxnSpMk id="82" creationId="{063B6EC6-D752-4EE7-908B-F8F19E8C7FEA}"/>
          </ac:cxnSpMkLst>
        </pc:cxnChg>
        <pc:cxnChg chg="add">
          <ac:chgData name="Jessica Bradburn" userId="S::jessica.bradburn@civitasacademy.co.uk::27a5e87a-ebec-4cd1-9a21-39b519a2ad19" providerId="AD" clId="Web-{402F9167-9D0A-47EE-A3C4-2274C6E80394}" dt="2020-07-14T11:11:13.283" v="278"/>
          <ac:cxnSpMkLst>
            <pc:docMk/>
            <pc:sldMk cId="1957464189" sldId="362"/>
            <ac:cxnSpMk id="84" creationId="{EFECD4E8-AD3E-4228-82A2-9461958EA94D}"/>
          </ac:cxnSpMkLst>
        </pc:cxnChg>
      </pc:sldChg>
      <pc:sldChg chg="modSp">
        <pc:chgData name="Jessica Bradburn" userId="S::jessica.bradburn@civitasacademy.co.uk::27a5e87a-ebec-4cd1-9a21-39b519a2ad19" providerId="AD" clId="Web-{402F9167-9D0A-47EE-A3C4-2274C6E80394}" dt="2020-07-14T11:02:12.163" v="15" actId="20577"/>
        <pc:sldMkLst>
          <pc:docMk/>
          <pc:sldMk cId="2545470142" sldId="366"/>
        </pc:sldMkLst>
        <pc:spChg chg="mod">
          <ac:chgData name="Jessica Bradburn" userId="S::jessica.bradburn@civitasacademy.co.uk::27a5e87a-ebec-4cd1-9a21-39b519a2ad19" providerId="AD" clId="Web-{402F9167-9D0A-47EE-A3C4-2274C6E80394}" dt="2020-07-14T11:02:12.163" v="15" actId="20577"/>
          <ac:spMkLst>
            <pc:docMk/>
            <pc:sldMk cId="2545470142" sldId="366"/>
            <ac:spMk id="5" creationId="{2C8F5D28-BF4E-4CA4-A557-E8025053E61F}"/>
          </ac:spMkLst>
        </pc:spChg>
      </pc:sldChg>
      <pc:sldChg chg="addSp modSp mod setBg">
        <pc:chgData name="Jessica Bradburn" userId="S::jessica.bradburn@civitasacademy.co.uk::27a5e87a-ebec-4cd1-9a21-39b519a2ad19" providerId="AD" clId="Web-{402F9167-9D0A-47EE-A3C4-2274C6E80394}" dt="2020-07-14T11:29:43.838" v="1224" actId="20577"/>
        <pc:sldMkLst>
          <pc:docMk/>
          <pc:sldMk cId="2178376756" sldId="368"/>
        </pc:sldMkLst>
        <pc:spChg chg="mod">
          <ac:chgData name="Jessica Bradburn" userId="S::jessica.bradburn@civitasacademy.co.uk::27a5e87a-ebec-4cd1-9a21-39b519a2ad19" providerId="AD" clId="Web-{402F9167-9D0A-47EE-A3C4-2274C6E80394}" dt="2020-07-14T11:08:00.451" v="198"/>
          <ac:spMkLst>
            <pc:docMk/>
            <pc:sldMk cId="2178376756" sldId="368"/>
            <ac:spMk id="2" creationId="{1588D717-1511-44EF-9866-34A48F389033}"/>
          </ac:spMkLst>
        </pc:spChg>
        <pc:spChg chg="mod">
          <ac:chgData name="Jessica Bradburn" userId="S::jessica.bradburn@civitasacademy.co.uk::27a5e87a-ebec-4cd1-9a21-39b519a2ad19" providerId="AD" clId="Web-{402F9167-9D0A-47EE-A3C4-2274C6E80394}" dt="2020-07-14T11:29:43.838" v="1224" actId="20577"/>
          <ac:spMkLst>
            <pc:docMk/>
            <pc:sldMk cId="2178376756" sldId="368"/>
            <ac:spMk id="3" creationId="{EB5135B8-CB83-4E88-B52F-1AFB5D5B12A3}"/>
          </ac:spMkLst>
        </pc:spChg>
        <pc:spChg chg="add">
          <ac:chgData name="Jessica Bradburn" userId="S::jessica.bradburn@civitasacademy.co.uk::27a5e87a-ebec-4cd1-9a21-39b519a2ad19" providerId="AD" clId="Web-{402F9167-9D0A-47EE-A3C4-2274C6E80394}" dt="2020-07-14T11:08:00.451" v="198"/>
          <ac:spMkLst>
            <pc:docMk/>
            <pc:sldMk cId="2178376756" sldId="368"/>
            <ac:spMk id="25" creationId="{3F088236-D655-4F88-B238-E16762358025}"/>
          </ac:spMkLst>
        </pc:spChg>
        <pc:spChg chg="add">
          <ac:chgData name="Jessica Bradburn" userId="S::jessica.bradburn@civitasacademy.co.uk::27a5e87a-ebec-4cd1-9a21-39b519a2ad19" providerId="AD" clId="Web-{402F9167-9D0A-47EE-A3C4-2274C6E80394}" dt="2020-07-14T11:08:00.451" v="198"/>
          <ac:spMkLst>
            <pc:docMk/>
            <pc:sldMk cId="2178376756" sldId="368"/>
            <ac:spMk id="27" creationId="{3DAC0C92-199E-475C-9390-119A9B027276}"/>
          </ac:spMkLst>
        </pc:spChg>
        <pc:spChg chg="add">
          <ac:chgData name="Jessica Bradburn" userId="S::jessica.bradburn@civitasacademy.co.uk::27a5e87a-ebec-4cd1-9a21-39b519a2ad19" providerId="AD" clId="Web-{402F9167-9D0A-47EE-A3C4-2274C6E80394}" dt="2020-07-14T11:08:00.451" v="198"/>
          <ac:spMkLst>
            <pc:docMk/>
            <pc:sldMk cId="2178376756" sldId="368"/>
            <ac:spMk id="29" creationId="{C4CFB339-0ED8-4FE2-9EF1-6D1375B8499B}"/>
          </ac:spMkLst>
        </pc:spChg>
        <pc:spChg chg="add">
          <ac:chgData name="Jessica Bradburn" userId="S::jessica.bradburn@civitasacademy.co.uk::27a5e87a-ebec-4cd1-9a21-39b519a2ad19" providerId="AD" clId="Web-{402F9167-9D0A-47EE-A3C4-2274C6E80394}" dt="2020-07-14T11:08:00.451" v="198"/>
          <ac:spMkLst>
            <pc:docMk/>
            <pc:sldMk cId="2178376756" sldId="368"/>
            <ac:spMk id="31" creationId="{31896C80-2069-4431-9C19-83B913734490}"/>
          </ac:spMkLst>
        </pc:spChg>
        <pc:spChg chg="add">
          <ac:chgData name="Jessica Bradburn" userId="S::jessica.bradburn@civitasacademy.co.uk::27a5e87a-ebec-4cd1-9a21-39b519a2ad19" providerId="AD" clId="Web-{402F9167-9D0A-47EE-A3C4-2274C6E80394}" dt="2020-07-14T11:08:00.451" v="198"/>
          <ac:spMkLst>
            <pc:docMk/>
            <pc:sldMk cId="2178376756" sldId="368"/>
            <ac:spMk id="33" creationId="{BF120A21-0841-4823-B0C4-28AEBCEF9B78}"/>
          </ac:spMkLst>
        </pc:spChg>
        <pc:spChg chg="add">
          <ac:chgData name="Jessica Bradburn" userId="S::jessica.bradburn@civitasacademy.co.uk::27a5e87a-ebec-4cd1-9a21-39b519a2ad19" providerId="AD" clId="Web-{402F9167-9D0A-47EE-A3C4-2274C6E80394}" dt="2020-07-14T11:08:00.451" v="198"/>
          <ac:spMkLst>
            <pc:docMk/>
            <pc:sldMk cId="2178376756" sldId="368"/>
            <ac:spMk id="35" creationId="{DBB05BAE-BBD3-4289-899F-A6851503C6B0}"/>
          </ac:spMkLst>
        </pc:spChg>
        <pc:spChg chg="add">
          <ac:chgData name="Jessica Bradburn" userId="S::jessica.bradburn@civitasacademy.co.uk::27a5e87a-ebec-4cd1-9a21-39b519a2ad19" providerId="AD" clId="Web-{402F9167-9D0A-47EE-A3C4-2274C6E80394}" dt="2020-07-14T11:08:00.451" v="198"/>
          <ac:spMkLst>
            <pc:docMk/>
            <pc:sldMk cId="2178376756" sldId="368"/>
            <ac:spMk id="37" creationId="{9874D11C-36F5-4BBE-A490-019A54E953B0}"/>
          </ac:spMkLst>
        </pc:spChg>
        <pc:grpChg chg="add">
          <ac:chgData name="Jessica Bradburn" userId="S::jessica.bradburn@civitasacademy.co.uk::27a5e87a-ebec-4cd1-9a21-39b519a2ad19" providerId="AD" clId="Web-{402F9167-9D0A-47EE-A3C4-2274C6E80394}" dt="2020-07-14T11:08:00.451" v="198"/>
          <ac:grpSpMkLst>
            <pc:docMk/>
            <pc:sldMk cId="2178376756" sldId="368"/>
            <ac:grpSpMk id="9" creationId="{10BE40E3-5550-4CDD-B4FD-387C33EBF157}"/>
          </ac:grpSpMkLst>
        </pc:grpChg>
        <pc:picChg chg="add">
          <ac:chgData name="Jessica Bradburn" userId="S::jessica.bradburn@civitasacademy.co.uk::27a5e87a-ebec-4cd1-9a21-39b519a2ad19" providerId="AD" clId="Web-{402F9167-9D0A-47EE-A3C4-2274C6E80394}" dt="2020-07-14T11:08:00.451" v="198"/>
          <ac:picMkLst>
            <pc:docMk/>
            <pc:sldMk cId="2178376756" sldId="368"/>
            <ac:picMk id="5" creationId="{0D4F9C5C-7851-47E7-B1F8-F23837DC9277}"/>
          </ac:picMkLst>
        </pc:picChg>
        <pc:cxnChg chg="add">
          <ac:chgData name="Jessica Bradburn" userId="S::jessica.bradburn@civitasacademy.co.uk::27a5e87a-ebec-4cd1-9a21-39b519a2ad19" providerId="AD" clId="Web-{402F9167-9D0A-47EE-A3C4-2274C6E80394}" dt="2020-07-14T11:08:00.451" v="198"/>
          <ac:cxnSpMkLst>
            <pc:docMk/>
            <pc:sldMk cId="2178376756" sldId="368"/>
            <ac:cxnSpMk id="21" creationId="{64FA5DFF-7FE6-4855-84E6-DFA78EE978BD}"/>
          </ac:cxnSpMkLst>
        </pc:cxnChg>
        <pc:cxnChg chg="add">
          <ac:chgData name="Jessica Bradburn" userId="S::jessica.bradburn@civitasacademy.co.uk::27a5e87a-ebec-4cd1-9a21-39b519a2ad19" providerId="AD" clId="Web-{402F9167-9D0A-47EE-A3C4-2274C6E80394}" dt="2020-07-14T11:08:00.451" v="198"/>
          <ac:cxnSpMkLst>
            <pc:docMk/>
            <pc:sldMk cId="2178376756" sldId="368"/>
            <ac:cxnSpMk id="23" creationId="{2AFD8CBA-54A3-4363-991B-B9C631BBFA74}"/>
          </ac:cxnSpMkLst>
        </pc:cxnChg>
      </pc:sldChg>
    </pc:docChg>
  </pc:docChgLst>
  <pc:docChgLst>
    <pc:chgData name="Jessica Bradburn" userId="S::jessica.bradburn@civitasacademy.co.uk::27a5e87a-ebec-4cd1-9a21-39b519a2ad19" providerId="AD" clId="Web-{5A18DAB5-4DA6-448C-BE2A-128826292389}"/>
    <pc:docChg chg="sldOrd">
      <pc:chgData name="Jessica Bradburn" userId="S::jessica.bradburn@civitasacademy.co.uk::27a5e87a-ebec-4cd1-9a21-39b519a2ad19" providerId="AD" clId="Web-{5A18DAB5-4DA6-448C-BE2A-128826292389}" dt="2020-06-04T15:38:46.291" v="1"/>
      <pc:docMkLst>
        <pc:docMk/>
      </pc:docMkLst>
      <pc:sldChg chg="ord">
        <pc:chgData name="Jessica Bradburn" userId="S::jessica.bradburn@civitasacademy.co.uk::27a5e87a-ebec-4cd1-9a21-39b519a2ad19" providerId="AD" clId="Web-{5A18DAB5-4DA6-448C-BE2A-128826292389}" dt="2020-06-04T15:38:46.291" v="1"/>
        <pc:sldMkLst>
          <pc:docMk/>
          <pc:sldMk cId="3036952416" sldId="343"/>
        </pc:sldMkLst>
      </pc:sldChg>
    </pc:docChg>
  </pc:docChgLst>
  <pc:docChgLst>
    <pc:chgData name="Eleanor Boman" userId="S::eleanor.boman@civitasacademy.co.uk::46866f32-1514-453d-889e-86868a5bc24e" providerId="AD" clId="Web-{C894969D-748B-4F9C-AE48-47AF4D092BF9}"/>
    <pc:docChg chg="modSld">
      <pc:chgData name="Eleanor Boman" userId="S::eleanor.boman@civitasacademy.co.uk::46866f32-1514-453d-889e-86868a5bc24e" providerId="AD" clId="Web-{C894969D-748B-4F9C-AE48-47AF4D092BF9}" dt="2021-02-24T19:46:31.340" v="27"/>
      <pc:docMkLst>
        <pc:docMk/>
      </pc:docMkLst>
      <pc:sldChg chg="modSp">
        <pc:chgData name="Eleanor Boman" userId="S::eleanor.boman@civitasacademy.co.uk::46866f32-1514-453d-889e-86868a5bc24e" providerId="AD" clId="Web-{C894969D-748B-4F9C-AE48-47AF4D092BF9}" dt="2021-02-24T19:46:31.340" v="27"/>
        <pc:sldMkLst>
          <pc:docMk/>
          <pc:sldMk cId="2475528943" sldId="359"/>
        </pc:sldMkLst>
        <pc:graphicFrameChg chg="mod modGraphic">
          <ac:chgData name="Eleanor Boman" userId="S::eleanor.boman@civitasacademy.co.uk::46866f32-1514-453d-889e-86868a5bc24e" providerId="AD" clId="Web-{C894969D-748B-4F9C-AE48-47AF4D092BF9}" dt="2021-02-24T19:46:31.340" v="27"/>
          <ac:graphicFrameMkLst>
            <pc:docMk/>
            <pc:sldMk cId="2475528943" sldId="359"/>
            <ac:graphicFrameMk id="4" creationId="{6DE1E1D4-1E11-4127-BE84-5A3217C258D1}"/>
          </ac:graphicFrameMkLst>
        </pc:graphicFrameChg>
      </pc:sldChg>
    </pc:docChg>
  </pc:docChgLst>
  <pc:docChgLst>
    <pc:chgData name="Eleanor Boman" userId="S::eleanor.boman@civitasacademy.co.uk::46866f32-1514-453d-889e-86868a5bc24e" providerId="AD" clId="Web-{F75A1B72-C3D7-4427-B111-594CEB9B77B4}"/>
    <pc:docChg chg="modSld">
      <pc:chgData name="Eleanor Boman" userId="S::eleanor.boman@civitasacademy.co.uk::46866f32-1514-453d-889e-86868a5bc24e" providerId="AD" clId="Web-{F75A1B72-C3D7-4427-B111-594CEB9B77B4}" dt="2020-08-25T13:14:45.922" v="0"/>
      <pc:docMkLst>
        <pc:docMk/>
      </pc:docMkLst>
      <pc:sldChg chg="modNotes">
        <pc:chgData name="Eleanor Boman" userId="S::eleanor.boman@civitasacademy.co.uk::46866f32-1514-453d-889e-86868a5bc24e" providerId="AD" clId="Web-{F75A1B72-C3D7-4427-B111-594CEB9B77B4}" dt="2020-08-25T13:14:45.922" v="0"/>
        <pc:sldMkLst>
          <pc:docMk/>
          <pc:sldMk cId="3047354857" sldId="348"/>
        </pc:sldMkLst>
      </pc:sldChg>
    </pc:docChg>
  </pc:docChgLst>
  <pc:docChgLst>
    <pc:chgData name="Celia Frain" userId="S::celia.frain@civitasacademy.co.uk::40068a3f-32bd-4e45-9e7e-e8f149641105" providerId="AD" clId="Web-{D5EDD384-F799-4D37-B122-9503C683EE7F}"/>
    <pc:docChg chg="modSld">
      <pc:chgData name="Celia Frain" userId="S::celia.frain@civitasacademy.co.uk::40068a3f-32bd-4e45-9e7e-e8f149641105" providerId="AD" clId="Web-{D5EDD384-F799-4D37-B122-9503C683EE7F}" dt="2020-06-05T08:38:36.178" v="1243" actId="1076"/>
      <pc:docMkLst>
        <pc:docMk/>
      </pc:docMkLst>
      <pc:sldChg chg="addSp delSp modSp">
        <pc:chgData name="Celia Frain" userId="S::celia.frain@civitasacademy.co.uk::40068a3f-32bd-4e45-9e7e-e8f149641105" providerId="AD" clId="Web-{D5EDD384-F799-4D37-B122-9503C683EE7F}" dt="2020-06-05T08:38:36.178" v="1243" actId="1076"/>
        <pc:sldMkLst>
          <pc:docMk/>
          <pc:sldMk cId="3404336415" sldId="337"/>
        </pc:sldMkLst>
        <pc:spChg chg="mod">
          <ac:chgData name="Celia Frain" userId="S::celia.frain@civitasacademy.co.uk::40068a3f-32bd-4e45-9e7e-e8f149641105" providerId="AD" clId="Web-{D5EDD384-F799-4D37-B122-9503C683EE7F}" dt="2020-06-05T08:38:34.443" v="1242" actId="1076"/>
          <ac:spMkLst>
            <pc:docMk/>
            <pc:sldMk cId="3404336415" sldId="337"/>
            <ac:spMk id="2" creationId="{795F2792-CD35-438F-A767-325059F89CEC}"/>
          </ac:spMkLst>
        </pc:spChg>
        <pc:spChg chg="mod">
          <ac:chgData name="Celia Frain" userId="S::celia.frain@civitasacademy.co.uk::40068a3f-32bd-4e45-9e7e-e8f149641105" providerId="AD" clId="Web-{D5EDD384-F799-4D37-B122-9503C683EE7F}" dt="2020-06-05T08:38:36.178" v="1243" actId="1076"/>
          <ac:spMkLst>
            <pc:docMk/>
            <pc:sldMk cId="3404336415" sldId="337"/>
            <ac:spMk id="3" creationId="{F3373E61-1A96-4E81-9C6B-988E96ECF06A}"/>
          </ac:spMkLst>
        </pc:spChg>
        <pc:spChg chg="add del">
          <ac:chgData name="Celia Frain" userId="S::celia.frain@civitasacademy.co.uk::40068a3f-32bd-4e45-9e7e-e8f149641105" providerId="AD" clId="Web-{D5EDD384-F799-4D37-B122-9503C683EE7F}" dt="2020-06-05T08:25:58.405" v="16"/>
          <ac:spMkLst>
            <pc:docMk/>
            <pc:sldMk cId="3404336415" sldId="337"/>
            <ac:spMk id="59" creationId="{3F088236-D655-4F88-B238-E16762358025}"/>
          </ac:spMkLst>
        </pc:spChg>
        <pc:spChg chg="add del">
          <ac:chgData name="Celia Frain" userId="S::celia.frain@civitasacademy.co.uk::40068a3f-32bd-4e45-9e7e-e8f149641105" providerId="AD" clId="Web-{D5EDD384-F799-4D37-B122-9503C683EE7F}" dt="2020-06-05T08:25:58.405" v="16"/>
          <ac:spMkLst>
            <pc:docMk/>
            <pc:sldMk cId="3404336415" sldId="337"/>
            <ac:spMk id="61" creationId="{3DAC0C92-199E-475C-9390-119A9B027276}"/>
          </ac:spMkLst>
        </pc:spChg>
        <pc:spChg chg="add del">
          <ac:chgData name="Celia Frain" userId="S::celia.frain@civitasacademy.co.uk::40068a3f-32bd-4e45-9e7e-e8f149641105" providerId="AD" clId="Web-{D5EDD384-F799-4D37-B122-9503C683EE7F}" dt="2020-06-05T08:25:58.405" v="16"/>
          <ac:spMkLst>
            <pc:docMk/>
            <pc:sldMk cId="3404336415" sldId="337"/>
            <ac:spMk id="63" creationId="{C4CFB339-0ED8-4FE2-9EF1-6D1375B8499B}"/>
          </ac:spMkLst>
        </pc:spChg>
        <pc:spChg chg="add del">
          <ac:chgData name="Celia Frain" userId="S::celia.frain@civitasacademy.co.uk::40068a3f-32bd-4e45-9e7e-e8f149641105" providerId="AD" clId="Web-{D5EDD384-F799-4D37-B122-9503C683EE7F}" dt="2020-06-05T08:25:58.405" v="16"/>
          <ac:spMkLst>
            <pc:docMk/>
            <pc:sldMk cId="3404336415" sldId="337"/>
            <ac:spMk id="65" creationId="{31896C80-2069-4431-9C19-83B913734490}"/>
          </ac:spMkLst>
        </pc:spChg>
        <pc:spChg chg="add del">
          <ac:chgData name="Celia Frain" userId="S::celia.frain@civitasacademy.co.uk::40068a3f-32bd-4e45-9e7e-e8f149641105" providerId="AD" clId="Web-{D5EDD384-F799-4D37-B122-9503C683EE7F}" dt="2020-06-05T08:25:58.405" v="16"/>
          <ac:spMkLst>
            <pc:docMk/>
            <pc:sldMk cId="3404336415" sldId="337"/>
            <ac:spMk id="67" creationId="{BF120A21-0841-4823-B0C4-28AEBCEF9B78}"/>
          </ac:spMkLst>
        </pc:spChg>
        <pc:spChg chg="add del">
          <ac:chgData name="Celia Frain" userId="S::celia.frain@civitasacademy.co.uk::40068a3f-32bd-4e45-9e7e-e8f149641105" providerId="AD" clId="Web-{D5EDD384-F799-4D37-B122-9503C683EE7F}" dt="2020-06-05T08:25:58.405" v="16"/>
          <ac:spMkLst>
            <pc:docMk/>
            <pc:sldMk cId="3404336415" sldId="337"/>
            <ac:spMk id="69" creationId="{DBB05BAE-BBD3-4289-899F-A6851503C6B0}"/>
          </ac:spMkLst>
        </pc:spChg>
        <pc:spChg chg="add del">
          <ac:chgData name="Celia Frain" userId="S::celia.frain@civitasacademy.co.uk::40068a3f-32bd-4e45-9e7e-e8f149641105" providerId="AD" clId="Web-{D5EDD384-F799-4D37-B122-9503C683EE7F}" dt="2020-06-05T08:25:58.405" v="16"/>
          <ac:spMkLst>
            <pc:docMk/>
            <pc:sldMk cId="3404336415" sldId="337"/>
            <ac:spMk id="71" creationId="{9874D11C-36F5-4BBE-A490-019A54E953B0}"/>
          </ac:spMkLst>
        </pc:spChg>
        <pc:spChg chg="add del">
          <ac:chgData name="Celia Frain" userId="S::celia.frain@civitasacademy.co.uk::40068a3f-32bd-4e45-9e7e-e8f149641105" providerId="AD" clId="Web-{D5EDD384-F799-4D37-B122-9503C683EE7F}" dt="2020-06-05T08:25:58.405" v="16"/>
          <ac:spMkLst>
            <pc:docMk/>
            <pc:sldMk cId="3404336415" sldId="337"/>
            <ac:spMk id="88" creationId="{FD076C4F-CB47-4A2D-95A1-9D5E3C2B7683}"/>
          </ac:spMkLst>
        </pc:spChg>
        <pc:spChg chg="add del">
          <ac:chgData name="Celia Frain" userId="S::celia.frain@civitasacademy.co.uk::40068a3f-32bd-4e45-9e7e-e8f149641105" providerId="AD" clId="Web-{D5EDD384-F799-4D37-B122-9503C683EE7F}" dt="2020-06-05T08:25:58.405" v="16"/>
          <ac:spMkLst>
            <pc:docMk/>
            <pc:sldMk cId="3404336415" sldId="337"/>
            <ac:spMk id="94" creationId="{6F953D60-C1AF-4BFA-9B22-BFE8F0BA1D30}"/>
          </ac:spMkLst>
        </pc:spChg>
        <pc:grpChg chg="add del">
          <ac:chgData name="Celia Frain" userId="S::celia.frain@civitasacademy.co.uk::40068a3f-32bd-4e45-9e7e-e8f149641105" providerId="AD" clId="Web-{D5EDD384-F799-4D37-B122-9503C683EE7F}" dt="2020-06-05T08:25:58.405" v="16"/>
          <ac:grpSpMkLst>
            <pc:docMk/>
            <pc:sldMk cId="3404336415" sldId="337"/>
            <ac:grpSpMk id="43" creationId="{10BE40E3-5550-4CDD-B4FD-387C33EBF157}"/>
          </ac:grpSpMkLst>
        </pc:grpChg>
        <pc:grpChg chg="add del">
          <ac:chgData name="Celia Frain" userId="S::celia.frain@civitasacademy.co.uk::40068a3f-32bd-4e45-9e7e-e8f149641105" providerId="AD" clId="Web-{D5EDD384-F799-4D37-B122-9503C683EE7F}" dt="2020-06-05T08:25:58.405" v="16"/>
          <ac:grpSpMkLst>
            <pc:docMk/>
            <pc:sldMk cId="3404336415" sldId="337"/>
            <ac:grpSpMk id="76" creationId="{BFF60B97-5EB1-411D-9287-82F79E225F92}"/>
          </ac:grpSpMkLst>
        </pc:grpChg>
        <pc:picChg chg="del">
          <ac:chgData name="Celia Frain" userId="S::celia.frain@civitasacademy.co.uk::40068a3f-32bd-4e45-9e7e-e8f149641105" providerId="AD" clId="Web-{D5EDD384-F799-4D37-B122-9503C683EE7F}" dt="2020-06-05T08:23:34.420" v="0"/>
          <ac:picMkLst>
            <pc:docMk/>
            <pc:sldMk cId="3404336415" sldId="337"/>
            <ac:picMk id="4" creationId="{F62EB085-D824-4E28-937B-327A56609E33}"/>
          </ac:picMkLst>
        </pc:picChg>
        <pc:picChg chg="add del mod ord modCrop">
          <ac:chgData name="Celia Frain" userId="S::celia.frain@civitasacademy.co.uk::40068a3f-32bd-4e45-9e7e-e8f149641105" providerId="AD" clId="Web-{D5EDD384-F799-4D37-B122-9503C683EE7F}" dt="2020-06-05T08:28:40.719" v="42"/>
          <ac:picMkLst>
            <pc:docMk/>
            <pc:sldMk cId="3404336415" sldId="337"/>
            <ac:picMk id="5" creationId="{537D2372-5C9C-4474-9B1A-D0DD51E272E1}"/>
          </ac:picMkLst>
        </pc:picChg>
        <pc:picChg chg="add del mod ord">
          <ac:chgData name="Celia Frain" userId="S::celia.frain@civitasacademy.co.uk::40068a3f-32bd-4e45-9e7e-e8f149641105" providerId="AD" clId="Web-{D5EDD384-F799-4D37-B122-9503C683EE7F}" dt="2020-06-05T08:30:55.548" v="78"/>
          <ac:picMkLst>
            <pc:docMk/>
            <pc:sldMk cId="3404336415" sldId="337"/>
            <ac:picMk id="7" creationId="{D2282B02-8B1B-470C-8BE8-97259CDBEA77}"/>
          </ac:picMkLst>
        </pc:picChg>
        <pc:picChg chg="add del mod ord modCrop">
          <ac:chgData name="Celia Frain" userId="S::celia.frain@civitasacademy.co.uk::40068a3f-32bd-4e45-9e7e-e8f149641105" providerId="AD" clId="Web-{D5EDD384-F799-4D37-B122-9503C683EE7F}" dt="2020-06-05T08:27:32.672" v="25"/>
          <ac:picMkLst>
            <pc:docMk/>
            <pc:sldMk cId="3404336415" sldId="337"/>
            <ac:picMk id="8" creationId="{1E330426-DEEE-486B-ABC4-BBF9C0B119FF}"/>
          </ac:picMkLst>
        </pc:picChg>
        <pc:picChg chg="add mod modCrop">
          <ac:chgData name="Celia Frain" userId="S::celia.frain@civitasacademy.co.uk::40068a3f-32bd-4e45-9e7e-e8f149641105" providerId="AD" clId="Web-{D5EDD384-F799-4D37-B122-9503C683EE7F}" dt="2020-06-05T08:38:30.787" v="1240" actId="1076"/>
          <ac:picMkLst>
            <pc:docMk/>
            <pc:sldMk cId="3404336415" sldId="337"/>
            <ac:picMk id="9" creationId="{0243F2D0-BB49-475B-9227-ADED2AC34ECD}"/>
          </ac:picMkLst>
        </pc:picChg>
        <pc:picChg chg="add mod modCrop">
          <ac:chgData name="Celia Frain" userId="S::celia.frain@civitasacademy.co.uk::40068a3f-32bd-4e45-9e7e-e8f149641105" providerId="AD" clId="Web-{D5EDD384-F799-4D37-B122-9503C683EE7F}" dt="2020-06-05T08:38:31.568" v="1241" actId="1076"/>
          <ac:picMkLst>
            <pc:docMk/>
            <pc:sldMk cId="3404336415" sldId="337"/>
            <ac:picMk id="10" creationId="{E9AC3E6E-7594-45A9-98E2-C98BE0619213}"/>
          </ac:picMkLst>
        </pc:picChg>
        <pc:cxnChg chg="add del">
          <ac:chgData name="Celia Frain" userId="S::celia.frain@civitasacademy.co.uk::40068a3f-32bd-4e45-9e7e-e8f149641105" providerId="AD" clId="Web-{D5EDD384-F799-4D37-B122-9503C683EE7F}" dt="2020-06-05T08:25:58.405" v="16"/>
          <ac:cxnSpMkLst>
            <pc:docMk/>
            <pc:sldMk cId="3404336415" sldId="337"/>
            <ac:cxnSpMk id="55" creationId="{64FA5DFF-7FE6-4855-84E6-DFA78EE978BD}"/>
          </ac:cxnSpMkLst>
        </pc:cxnChg>
        <pc:cxnChg chg="add del">
          <ac:chgData name="Celia Frain" userId="S::celia.frain@civitasacademy.co.uk::40068a3f-32bd-4e45-9e7e-e8f149641105" providerId="AD" clId="Web-{D5EDD384-F799-4D37-B122-9503C683EE7F}" dt="2020-06-05T08:25:58.405" v="16"/>
          <ac:cxnSpMkLst>
            <pc:docMk/>
            <pc:sldMk cId="3404336415" sldId="337"/>
            <ac:cxnSpMk id="57" creationId="{2AFD8CBA-54A3-4363-991B-B9C631BBFA74}"/>
          </ac:cxnSpMkLst>
        </pc:cxnChg>
        <pc:cxnChg chg="add del">
          <ac:chgData name="Celia Frain" userId="S::celia.frain@civitasacademy.co.uk::40068a3f-32bd-4e45-9e7e-e8f149641105" providerId="AD" clId="Web-{D5EDD384-F799-4D37-B122-9503C683EE7F}" dt="2020-06-05T08:25:58.405" v="16"/>
          <ac:cxnSpMkLst>
            <pc:docMk/>
            <pc:sldMk cId="3404336415" sldId="337"/>
            <ac:cxnSpMk id="90" creationId="{EEAF915B-5344-46DC-8097-7DAF0627744D}"/>
          </ac:cxnSpMkLst>
        </pc:cxnChg>
        <pc:cxnChg chg="add del">
          <ac:chgData name="Celia Frain" userId="S::celia.frain@civitasacademy.co.uk::40068a3f-32bd-4e45-9e7e-e8f149641105" providerId="AD" clId="Web-{D5EDD384-F799-4D37-B122-9503C683EE7F}" dt="2020-06-05T08:25:58.405" v="16"/>
          <ac:cxnSpMkLst>
            <pc:docMk/>
            <pc:sldMk cId="3404336415" sldId="337"/>
            <ac:cxnSpMk id="92" creationId="{70B738F4-B505-468D-996C-FEC3D1CA103C}"/>
          </ac:cxnSpMkLst>
        </pc:cxnChg>
      </pc:sldChg>
      <pc:sldChg chg="modSp">
        <pc:chgData name="Celia Frain" userId="S::celia.frain@civitasacademy.co.uk::40068a3f-32bd-4e45-9e7e-e8f149641105" providerId="AD" clId="Web-{D5EDD384-F799-4D37-B122-9503C683EE7F}" dt="2020-06-05T08:37:37.740" v="979" actId="1076"/>
        <pc:sldMkLst>
          <pc:docMk/>
          <pc:sldMk cId="1390934267" sldId="342"/>
        </pc:sldMkLst>
        <pc:spChg chg="mod">
          <ac:chgData name="Celia Frain" userId="S::celia.frain@civitasacademy.co.uk::40068a3f-32bd-4e45-9e7e-e8f149641105" providerId="AD" clId="Web-{D5EDD384-F799-4D37-B122-9503C683EE7F}" dt="2020-06-05T08:37:37.740" v="979" actId="1076"/>
          <ac:spMkLst>
            <pc:docMk/>
            <pc:sldMk cId="1390934267" sldId="342"/>
            <ac:spMk id="3" creationId="{EEAED6B0-5E35-4F54-AF0F-747DE4D2A5D8}"/>
          </ac:spMkLst>
        </pc:spChg>
      </pc:sldChg>
      <pc:sldChg chg="addSp modSp">
        <pc:chgData name="Celia Frain" userId="S::celia.frain@civitasacademy.co.uk::40068a3f-32bd-4e45-9e7e-e8f149641105" providerId="AD" clId="Web-{D5EDD384-F799-4D37-B122-9503C683EE7F}" dt="2020-06-05T08:30:50.627" v="77" actId="1076"/>
        <pc:sldMkLst>
          <pc:docMk/>
          <pc:sldMk cId="407819525" sldId="355"/>
        </pc:sldMkLst>
        <pc:picChg chg="add mod">
          <ac:chgData name="Celia Frain" userId="S::celia.frain@civitasacademy.co.uk::40068a3f-32bd-4e45-9e7e-e8f149641105" providerId="AD" clId="Web-{D5EDD384-F799-4D37-B122-9503C683EE7F}" dt="2020-06-05T08:30:48.986" v="76" actId="1076"/>
          <ac:picMkLst>
            <pc:docMk/>
            <pc:sldMk cId="407819525" sldId="355"/>
            <ac:picMk id="2" creationId="{C0250643-6227-4508-978A-59E46DC764CF}"/>
          </ac:picMkLst>
        </pc:picChg>
        <pc:picChg chg="mod">
          <ac:chgData name="Celia Frain" userId="S::celia.frain@civitasacademy.co.uk::40068a3f-32bd-4e45-9e7e-e8f149641105" providerId="AD" clId="Web-{D5EDD384-F799-4D37-B122-9503C683EE7F}" dt="2020-06-05T08:30:50.627" v="77" actId="1076"/>
          <ac:picMkLst>
            <pc:docMk/>
            <pc:sldMk cId="407819525" sldId="355"/>
            <ac:picMk id="3" creationId="{2656CC57-96C5-4173-B037-1BE0F0C74CB7}"/>
          </ac:picMkLst>
        </pc:picChg>
        <pc:picChg chg="mod">
          <ac:chgData name="Celia Frain" userId="S::celia.frain@civitasacademy.co.uk::40068a3f-32bd-4e45-9e7e-e8f149641105" providerId="AD" clId="Web-{D5EDD384-F799-4D37-B122-9503C683EE7F}" dt="2020-06-05T08:30:48.064" v="75" actId="1076"/>
          <ac:picMkLst>
            <pc:docMk/>
            <pc:sldMk cId="407819525" sldId="355"/>
            <ac:picMk id="4" creationId="{E01423E2-48EB-486D-862F-F06367DE5A5F}"/>
          </ac:picMkLst>
        </pc:picChg>
      </pc:sldChg>
      <pc:sldChg chg="addSp delSp modSp">
        <pc:chgData name="Celia Frain" userId="S::celia.frain@civitasacademy.co.uk::40068a3f-32bd-4e45-9e7e-e8f149641105" providerId="AD" clId="Web-{D5EDD384-F799-4D37-B122-9503C683EE7F}" dt="2020-06-05T08:32:49.831" v="108" actId="1076"/>
        <pc:sldMkLst>
          <pc:docMk/>
          <pc:sldMk cId="1197999348" sldId="358"/>
        </pc:sldMkLst>
        <pc:spChg chg="del">
          <ac:chgData name="Celia Frain" userId="S::celia.frain@civitasacademy.co.uk::40068a3f-32bd-4e45-9e7e-e8f149641105" providerId="AD" clId="Web-{D5EDD384-F799-4D37-B122-9503C683EE7F}" dt="2020-06-05T08:31:44.189" v="82"/>
          <ac:spMkLst>
            <pc:docMk/>
            <pc:sldMk cId="1197999348" sldId="358"/>
            <ac:spMk id="3" creationId="{996C9FC8-0ED1-4397-8304-582D3315F038}"/>
          </ac:spMkLst>
        </pc:spChg>
        <pc:picChg chg="add mod modCrop">
          <ac:chgData name="Celia Frain" userId="S::celia.frain@civitasacademy.co.uk::40068a3f-32bd-4e45-9e7e-e8f149641105" providerId="AD" clId="Web-{D5EDD384-F799-4D37-B122-9503C683EE7F}" dt="2020-06-05T08:32:27.518" v="97" actId="14100"/>
          <ac:picMkLst>
            <pc:docMk/>
            <pc:sldMk cId="1197999348" sldId="358"/>
            <ac:picMk id="4" creationId="{1D621C37-0431-4A20-BA3D-A24A5FCC18DB}"/>
          </ac:picMkLst>
        </pc:picChg>
        <pc:picChg chg="add mod modCrop">
          <ac:chgData name="Celia Frain" userId="S::celia.frain@civitasacademy.co.uk::40068a3f-32bd-4e45-9e7e-e8f149641105" providerId="AD" clId="Web-{D5EDD384-F799-4D37-B122-9503C683EE7F}" dt="2020-06-05T08:32:49.831" v="108" actId="1076"/>
          <ac:picMkLst>
            <pc:docMk/>
            <pc:sldMk cId="1197999348" sldId="358"/>
            <ac:picMk id="5" creationId="{F647C878-C3B0-4C49-8750-EEE8F7EAF972}"/>
          </ac:picMkLst>
        </pc:picChg>
      </pc:sldChg>
      <pc:sldChg chg="addSp modSp">
        <pc:chgData name="Celia Frain" userId="S::celia.frain@civitasacademy.co.uk::40068a3f-32bd-4e45-9e7e-e8f149641105" providerId="AD" clId="Web-{D5EDD384-F799-4D37-B122-9503C683EE7F}" dt="2020-06-05T08:37:33.083" v="976" actId="20577"/>
        <pc:sldMkLst>
          <pc:docMk/>
          <pc:sldMk cId="2475528943" sldId="359"/>
        </pc:sldMkLst>
        <pc:spChg chg="add mod">
          <ac:chgData name="Celia Frain" userId="S::celia.frain@civitasacademy.co.uk::40068a3f-32bd-4e45-9e7e-e8f149641105" providerId="AD" clId="Web-{D5EDD384-F799-4D37-B122-9503C683EE7F}" dt="2020-06-05T08:37:33.083" v="976" actId="20577"/>
          <ac:spMkLst>
            <pc:docMk/>
            <pc:sldMk cId="2475528943" sldId="359"/>
            <ac:spMk id="6" creationId="{3CFF3FD5-6ABB-4671-92E3-FD66CDB3D73C}"/>
          </ac:spMkLst>
        </pc:spChg>
        <pc:picChg chg="add mod modCrop">
          <ac:chgData name="Celia Frain" userId="S::celia.frain@civitasacademy.co.uk::40068a3f-32bd-4e45-9e7e-e8f149641105" providerId="AD" clId="Web-{D5EDD384-F799-4D37-B122-9503C683EE7F}" dt="2020-06-05T08:34:31.396" v="135" actId="1076"/>
          <ac:picMkLst>
            <pc:docMk/>
            <pc:sldMk cId="2475528943" sldId="359"/>
            <ac:picMk id="3" creationId="{39CC3B5C-1DD5-43F1-8F8E-06F898FEE24E}"/>
          </ac:picMkLst>
        </pc:picChg>
        <pc:picChg chg="add mod modCrop">
          <ac:chgData name="Celia Frain" userId="S::celia.frain@civitasacademy.co.uk::40068a3f-32bd-4e45-9e7e-e8f149641105" providerId="AD" clId="Web-{D5EDD384-F799-4D37-B122-9503C683EE7F}" dt="2020-06-05T08:34:32.582" v="136" actId="1076"/>
          <ac:picMkLst>
            <pc:docMk/>
            <pc:sldMk cId="2475528943" sldId="359"/>
            <ac:picMk id="4" creationId="{FF9F45E4-C006-4997-9187-7DD1FA3CE0C9}"/>
          </ac:picMkLst>
        </pc:picChg>
      </pc:sldChg>
    </pc:docChg>
  </pc:docChgLst>
  <pc:docChgLst>
    <pc:chgData name="Head" userId="S::head@civitasacademy.co.uk::d8489cb0-bc5c-47b9-bde6-880298294ccb" providerId="AD" clId="Web-{F02991FF-08DB-49FB-BA6F-63782C9EF119}"/>
    <pc:docChg chg="modSld">
      <pc:chgData name="Head" userId="S::head@civitasacademy.co.uk::d8489cb0-bc5c-47b9-bde6-880298294ccb" providerId="AD" clId="Web-{F02991FF-08DB-49FB-BA6F-63782C9EF119}" dt="2020-06-05T07:42:05.028" v="38" actId="20577"/>
      <pc:docMkLst>
        <pc:docMk/>
      </pc:docMkLst>
      <pc:sldChg chg="modSp">
        <pc:chgData name="Head" userId="S::head@civitasacademy.co.uk::d8489cb0-bc5c-47b9-bde6-880298294ccb" providerId="AD" clId="Web-{F02991FF-08DB-49FB-BA6F-63782C9EF119}" dt="2020-06-05T07:40:28.043" v="20" actId="20577"/>
        <pc:sldMkLst>
          <pc:docMk/>
          <pc:sldMk cId="3616500014" sldId="340"/>
        </pc:sldMkLst>
        <pc:spChg chg="mod">
          <ac:chgData name="Head" userId="S::head@civitasacademy.co.uk::d8489cb0-bc5c-47b9-bde6-880298294ccb" providerId="AD" clId="Web-{F02991FF-08DB-49FB-BA6F-63782C9EF119}" dt="2020-06-05T07:40:28.043" v="20" actId="20577"/>
          <ac:spMkLst>
            <pc:docMk/>
            <pc:sldMk cId="3616500014" sldId="340"/>
            <ac:spMk id="3" creationId="{8CB345DB-00EC-42A9-9226-9ACCBEF419DF}"/>
          </ac:spMkLst>
        </pc:spChg>
      </pc:sldChg>
      <pc:sldChg chg="modSp">
        <pc:chgData name="Head" userId="S::head@civitasacademy.co.uk::d8489cb0-bc5c-47b9-bde6-880298294ccb" providerId="AD" clId="Web-{F02991FF-08DB-49FB-BA6F-63782C9EF119}" dt="2020-06-05T07:42:04.278" v="36" actId="20577"/>
        <pc:sldMkLst>
          <pc:docMk/>
          <pc:sldMk cId="3047354857" sldId="348"/>
        </pc:sldMkLst>
        <pc:spChg chg="mod">
          <ac:chgData name="Head" userId="S::head@civitasacademy.co.uk::d8489cb0-bc5c-47b9-bde6-880298294ccb" providerId="AD" clId="Web-{F02991FF-08DB-49FB-BA6F-63782C9EF119}" dt="2020-06-05T07:42:04.278" v="36" actId="20577"/>
          <ac:spMkLst>
            <pc:docMk/>
            <pc:sldMk cId="3047354857" sldId="348"/>
            <ac:spMk id="4" creationId="{4EF285B3-760E-47AA-95A9-CE82080DC7A0}"/>
          </ac:spMkLst>
        </pc:spChg>
      </pc:sldChg>
    </pc:docChg>
  </pc:docChgLst>
  <pc:docChgLst>
    <pc:chgData name="Eleanor Boman" userId="S::eleanor.boman@civitasacademy.co.uk::46866f32-1514-453d-889e-86868a5bc24e" providerId="AD" clId="Web-{036681D6-9999-4162-7DB8-4CF6071342BF}"/>
    <pc:docChg chg="modSld">
      <pc:chgData name="Eleanor Boman" userId="S::eleanor.boman@civitasacademy.co.uk::46866f32-1514-453d-889e-86868a5bc24e" providerId="AD" clId="Web-{036681D6-9999-4162-7DB8-4CF6071342BF}" dt="2020-08-27T13:46:17.624" v="13" actId="1076"/>
      <pc:docMkLst>
        <pc:docMk/>
      </pc:docMkLst>
      <pc:sldChg chg="addSp delSp modSp">
        <pc:chgData name="Eleanor Boman" userId="S::eleanor.boman@civitasacademy.co.uk::46866f32-1514-453d-889e-86868a5bc24e" providerId="AD" clId="Web-{036681D6-9999-4162-7DB8-4CF6071342BF}" dt="2020-08-27T13:46:17.624" v="13" actId="1076"/>
        <pc:sldMkLst>
          <pc:docMk/>
          <pc:sldMk cId="3404336415" sldId="337"/>
        </pc:sldMkLst>
        <pc:picChg chg="add mod">
          <ac:chgData name="Eleanor Boman" userId="S::eleanor.boman@civitasacademy.co.uk::46866f32-1514-453d-889e-86868a5bc24e" providerId="AD" clId="Web-{036681D6-9999-4162-7DB8-4CF6071342BF}" dt="2020-08-27T13:46:15.390" v="12" actId="14100"/>
          <ac:picMkLst>
            <pc:docMk/>
            <pc:sldMk cId="3404336415" sldId="337"/>
            <ac:picMk id="4" creationId="{E70CBC92-F8F1-4DEB-ABC3-9282509EAA59}"/>
          </ac:picMkLst>
        </pc:picChg>
        <pc:picChg chg="add mod">
          <ac:chgData name="Eleanor Boman" userId="S::eleanor.boman@civitasacademy.co.uk::46866f32-1514-453d-889e-86868a5bc24e" providerId="AD" clId="Web-{036681D6-9999-4162-7DB8-4CF6071342BF}" dt="2020-08-27T13:46:17.624" v="13" actId="1076"/>
          <ac:picMkLst>
            <pc:docMk/>
            <pc:sldMk cId="3404336415" sldId="337"/>
            <ac:picMk id="5" creationId="{1AB41A23-6D39-4030-B35C-2496CA4920BD}"/>
          </ac:picMkLst>
        </pc:picChg>
        <pc:picChg chg="del mod">
          <ac:chgData name="Eleanor Boman" userId="S::eleanor.boman@civitasacademy.co.uk::46866f32-1514-453d-889e-86868a5bc24e" providerId="AD" clId="Web-{036681D6-9999-4162-7DB8-4CF6071342BF}" dt="2020-08-27T13:45:10.183" v="5"/>
          <ac:picMkLst>
            <pc:docMk/>
            <pc:sldMk cId="3404336415" sldId="337"/>
            <ac:picMk id="10" creationId="{E9AC3E6E-7594-45A9-98E2-C98BE0619213}"/>
          </ac:picMkLst>
        </pc:picChg>
      </pc:sldChg>
    </pc:docChg>
  </pc:docChgLst>
  <pc:docChgLst>
    <pc:chgData name="Eleanor Boman" userId="S::eleanor.boman@civitasacademy.co.uk::46866f32-1514-453d-889e-86868a5bc24e" providerId="AD" clId="Web-{8AD16B11-93AE-44AA-B093-8EB51E8EEC1A}"/>
    <pc:docChg chg="modSld">
      <pc:chgData name="Eleanor Boman" userId="S::eleanor.boman@civitasacademy.co.uk::46866f32-1514-453d-889e-86868a5bc24e" providerId="AD" clId="Web-{8AD16B11-93AE-44AA-B093-8EB51E8EEC1A}" dt="2021-02-24T19:49:19.063" v="93"/>
      <pc:docMkLst>
        <pc:docMk/>
      </pc:docMkLst>
      <pc:sldChg chg="modSp">
        <pc:chgData name="Eleanor Boman" userId="S::eleanor.boman@civitasacademy.co.uk::46866f32-1514-453d-889e-86868a5bc24e" providerId="AD" clId="Web-{8AD16B11-93AE-44AA-B093-8EB51E8EEC1A}" dt="2021-02-24T19:49:19.063" v="93"/>
        <pc:sldMkLst>
          <pc:docMk/>
          <pc:sldMk cId="2475528943" sldId="359"/>
        </pc:sldMkLst>
        <pc:graphicFrameChg chg="mod modGraphic">
          <ac:chgData name="Eleanor Boman" userId="S::eleanor.boman@civitasacademy.co.uk::46866f32-1514-453d-889e-86868a5bc24e" providerId="AD" clId="Web-{8AD16B11-93AE-44AA-B093-8EB51E8EEC1A}" dt="2021-02-24T19:49:19.063" v="93"/>
          <ac:graphicFrameMkLst>
            <pc:docMk/>
            <pc:sldMk cId="2475528943" sldId="359"/>
            <ac:graphicFrameMk id="4" creationId="{6DE1E1D4-1E11-4127-BE84-5A3217C258D1}"/>
          </ac:graphicFrameMkLst>
        </pc:graphicFrameChg>
      </pc:sldChg>
    </pc:docChg>
  </pc:docChgLst>
  <pc:docChgLst>
    <pc:chgData name="Celia Frain" userId="S::celia.frain@civitasacademy.co.uk::40068a3f-32bd-4e45-9e7e-e8f149641105" providerId="AD" clId="Web-{A2AECEA0-1D86-4A6E-A8D9-AC185068D789}"/>
    <pc:docChg chg="modSld">
      <pc:chgData name="Celia Frain" userId="S::celia.frain@civitasacademy.co.uk::40068a3f-32bd-4e45-9e7e-e8f149641105" providerId="AD" clId="Web-{A2AECEA0-1D86-4A6E-A8D9-AC185068D789}" dt="2020-06-05T09:54:58.570" v="39" actId="1076"/>
      <pc:docMkLst>
        <pc:docMk/>
      </pc:docMkLst>
      <pc:sldChg chg="addSp delSp modSp">
        <pc:chgData name="Celia Frain" userId="S::celia.frain@civitasacademy.co.uk::40068a3f-32bd-4e45-9e7e-e8f149641105" providerId="AD" clId="Web-{A2AECEA0-1D86-4A6E-A8D9-AC185068D789}" dt="2020-06-05T09:54:58.570" v="39" actId="1076"/>
        <pc:sldMkLst>
          <pc:docMk/>
          <pc:sldMk cId="1927554914" sldId="341"/>
        </pc:sldMkLst>
        <pc:spChg chg="mod">
          <ac:chgData name="Celia Frain" userId="S::celia.frain@civitasacademy.co.uk::40068a3f-32bd-4e45-9e7e-e8f149641105" providerId="AD" clId="Web-{A2AECEA0-1D86-4A6E-A8D9-AC185068D789}" dt="2020-06-05T09:54:54.289" v="37" actId="1076"/>
          <ac:spMkLst>
            <pc:docMk/>
            <pc:sldMk cId="1927554914" sldId="341"/>
            <ac:spMk id="2" creationId="{14B07936-2F55-4455-B34B-344A99529371}"/>
          </ac:spMkLst>
        </pc:spChg>
        <pc:spChg chg="mod">
          <ac:chgData name="Celia Frain" userId="S::celia.frain@civitasacademy.co.uk::40068a3f-32bd-4e45-9e7e-e8f149641105" providerId="AD" clId="Web-{A2AECEA0-1D86-4A6E-A8D9-AC185068D789}" dt="2020-06-05T09:54:56.368" v="38" actId="1076"/>
          <ac:spMkLst>
            <pc:docMk/>
            <pc:sldMk cId="1927554914" sldId="341"/>
            <ac:spMk id="3" creationId="{29B37C42-1689-4D53-8C9B-5C52C72318A0}"/>
          </ac:spMkLst>
        </pc:spChg>
        <pc:graphicFrameChg chg="mod">
          <ac:chgData name="Celia Frain" userId="S::celia.frain@civitasacademy.co.uk::40068a3f-32bd-4e45-9e7e-e8f149641105" providerId="AD" clId="Web-{A2AECEA0-1D86-4A6E-A8D9-AC185068D789}" dt="2020-06-05T09:54:58.570" v="39" actId="1076"/>
          <ac:graphicFrameMkLst>
            <pc:docMk/>
            <pc:sldMk cId="1927554914" sldId="341"/>
            <ac:graphicFrameMk id="22" creationId="{2A060030-32BA-4BEF-95C6-4BD22E782665}"/>
          </ac:graphicFrameMkLst>
        </pc:graphicFrameChg>
        <pc:picChg chg="del">
          <ac:chgData name="Celia Frain" userId="S::celia.frain@civitasacademy.co.uk::40068a3f-32bd-4e45-9e7e-e8f149641105" providerId="AD" clId="Web-{A2AECEA0-1D86-4A6E-A8D9-AC185068D789}" dt="2020-06-05T09:53:28.773" v="3"/>
          <ac:picMkLst>
            <pc:docMk/>
            <pc:sldMk cId="1927554914" sldId="341"/>
            <ac:picMk id="5" creationId="{694C9264-9D3D-43E6-BDFC-03662191CD42}"/>
          </ac:picMkLst>
        </pc:picChg>
        <pc:picChg chg="mod">
          <ac:chgData name="Celia Frain" userId="S::celia.frain@civitasacademy.co.uk::40068a3f-32bd-4e45-9e7e-e8f149641105" providerId="AD" clId="Web-{A2AECEA0-1D86-4A6E-A8D9-AC185068D789}" dt="2020-06-05T09:53:28.976" v="4" actId="1076"/>
          <ac:picMkLst>
            <pc:docMk/>
            <pc:sldMk cId="1927554914" sldId="341"/>
            <ac:picMk id="7" creationId="{7ABDB251-BC0D-44B9-8C8A-A1F47C6F3DCC}"/>
          </ac:picMkLst>
        </pc:picChg>
        <pc:picChg chg="add mod">
          <ac:chgData name="Celia Frain" userId="S::celia.frain@civitasacademy.co.uk::40068a3f-32bd-4e45-9e7e-e8f149641105" providerId="AD" clId="Web-{A2AECEA0-1D86-4A6E-A8D9-AC185068D789}" dt="2020-06-05T09:53:40.742" v="7" actId="14100"/>
          <ac:picMkLst>
            <pc:docMk/>
            <pc:sldMk cId="1927554914" sldId="341"/>
            <ac:picMk id="8" creationId="{00BA606B-47D3-4E3D-BF54-62A934BBA0B4}"/>
          </ac:picMkLst>
        </pc:picChg>
        <pc:picChg chg="add mod">
          <ac:chgData name="Celia Frain" userId="S::celia.frain@civitasacademy.co.uk::40068a3f-32bd-4e45-9e7e-e8f149641105" providerId="AD" clId="Web-{A2AECEA0-1D86-4A6E-A8D9-AC185068D789}" dt="2020-06-05T09:54:03.416" v="11" actId="14100"/>
          <ac:picMkLst>
            <pc:docMk/>
            <pc:sldMk cId="1927554914" sldId="341"/>
            <ac:picMk id="20" creationId="{F45ADC7B-A897-43D2-B881-62E9DC3E1A12}"/>
          </ac:picMkLst>
        </pc:picChg>
      </pc:sldChg>
    </pc:docChg>
  </pc:docChgLst>
  <pc:docChgLst>
    <pc:chgData name="Jessica Bradburn" userId="S::jessica.bradburn@civitasacademy.co.uk::27a5e87a-ebec-4cd1-9a21-39b519a2ad19" providerId="AD" clId="Web-{701F3DBF-21E0-49D4-AFEF-168DD4EF27BE}"/>
    <pc:docChg chg="modSld">
      <pc:chgData name="Jessica Bradburn" userId="S::jessica.bradburn@civitasacademy.co.uk::27a5e87a-ebec-4cd1-9a21-39b519a2ad19" providerId="AD" clId="Web-{701F3DBF-21E0-49D4-AFEF-168DD4EF27BE}" dt="2020-07-14T11:50:31.253" v="344" actId="20577"/>
      <pc:docMkLst>
        <pc:docMk/>
      </pc:docMkLst>
      <pc:sldChg chg="addSp delSp modSp">
        <pc:chgData name="Jessica Bradburn" userId="S::jessica.bradburn@civitasacademy.co.uk::27a5e87a-ebec-4cd1-9a21-39b519a2ad19" providerId="AD" clId="Web-{701F3DBF-21E0-49D4-AFEF-168DD4EF27BE}" dt="2020-07-14T11:50:31.253" v="343" actId="20577"/>
        <pc:sldMkLst>
          <pc:docMk/>
          <pc:sldMk cId="1197999348" sldId="358"/>
        </pc:sldMkLst>
        <pc:spChg chg="mod">
          <ac:chgData name="Jessica Bradburn" userId="S::jessica.bradburn@civitasacademy.co.uk::27a5e87a-ebec-4cd1-9a21-39b519a2ad19" providerId="AD" clId="Web-{701F3DBF-21E0-49D4-AFEF-168DD4EF27BE}" dt="2020-07-14T11:50:31.253" v="343" actId="20577"/>
          <ac:spMkLst>
            <pc:docMk/>
            <pc:sldMk cId="1197999348" sldId="358"/>
            <ac:spMk id="4" creationId="{A4657305-DCF1-4809-A719-0DD7725BAEFC}"/>
          </ac:spMkLst>
        </pc:spChg>
        <pc:graphicFrameChg chg="mod modGraphic">
          <ac:chgData name="Jessica Bradburn" userId="S::jessica.bradburn@civitasacademy.co.uk::27a5e87a-ebec-4cd1-9a21-39b519a2ad19" providerId="AD" clId="Web-{701F3DBF-21E0-49D4-AFEF-168DD4EF27BE}" dt="2020-07-14T11:46:44.045" v="207"/>
          <ac:graphicFrameMkLst>
            <pc:docMk/>
            <pc:sldMk cId="1197999348" sldId="358"/>
            <ac:graphicFrameMk id="3" creationId="{707931FD-D356-47E1-A91B-F76B7952BB98}"/>
          </ac:graphicFrameMkLst>
        </pc:graphicFrameChg>
        <pc:picChg chg="add del mod">
          <ac:chgData name="Jessica Bradburn" userId="S::jessica.bradburn@civitasacademy.co.uk::27a5e87a-ebec-4cd1-9a21-39b519a2ad19" providerId="AD" clId="Web-{701F3DBF-21E0-49D4-AFEF-168DD4EF27BE}" dt="2020-07-14T11:48:37.579" v="240"/>
          <ac:picMkLst>
            <pc:docMk/>
            <pc:sldMk cId="1197999348" sldId="358"/>
            <ac:picMk id="5" creationId="{4DA591C7-EBBA-46FE-9678-03F46E4DF4E1}"/>
          </ac:picMkLst>
        </pc:picChg>
      </pc:sldChg>
      <pc:sldChg chg="modSp">
        <pc:chgData name="Jessica Bradburn" userId="S::jessica.bradburn@civitasacademy.co.uk::27a5e87a-ebec-4cd1-9a21-39b519a2ad19" providerId="AD" clId="Web-{701F3DBF-21E0-49D4-AFEF-168DD4EF27BE}" dt="2020-07-14T11:45:52.731" v="145"/>
        <pc:sldMkLst>
          <pc:docMk/>
          <pc:sldMk cId="2475528943" sldId="359"/>
        </pc:sldMkLst>
        <pc:graphicFrameChg chg="mod modGraphic">
          <ac:chgData name="Jessica Bradburn" userId="S::jessica.bradburn@civitasacademy.co.uk::27a5e87a-ebec-4cd1-9a21-39b519a2ad19" providerId="AD" clId="Web-{701F3DBF-21E0-49D4-AFEF-168DD4EF27BE}" dt="2020-07-14T11:45:52.731" v="145"/>
          <ac:graphicFrameMkLst>
            <pc:docMk/>
            <pc:sldMk cId="2475528943" sldId="359"/>
            <ac:graphicFrameMk id="4" creationId="{6DE1E1D4-1E11-4127-BE84-5A3217C258D1}"/>
          </ac:graphicFrameMkLst>
        </pc:graphicFrameChg>
      </pc:sldChg>
    </pc:docChg>
  </pc:docChgLst>
  <pc:docChgLst>
    <pc:chgData name="Sal Ducker" userId="S::sal@reach2.org::ff2d8d37-db36-4407-81a7-7a91ae31d9a6" providerId="AD" clId="Web-{32A51973-2E53-4328-9910-FE6ECB3F19AE}"/>
    <pc:docChg chg="addSld modSld">
      <pc:chgData name="Sal Ducker" userId="S::sal@reach2.org::ff2d8d37-db36-4407-81a7-7a91ae31d9a6" providerId="AD" clId="Web-{32A51973-2E53-4328-9910-FE6ECB3F19AE}" dt="2021-03-02T14:56:49.382" v="83"/>
      <pc:docMkLst>
        <pc:docMk/>
      </pc:docMkLst>
      <pc:sldChg chg="modSp">
        <pc:chgData name="Sal Ducker" userId="S::sal@reach2.org::ff2d8d37-db36-4407-81a7-7a91ae31d9a6" providerId="AD" clId="Web-{32A51973-2E53-4328-9910-FE6ECB3F19AE}" dt="2021-03-02T14:56:49.382" v="83"/>
        <pc:sldMkLst>
          <pc:docMk/>
          <pc:sldMk cId="722192177" sldId="335"/>
        </pc:sldMkLst>
        <pc:graphicFrameChg chg="mod modGraphic">
          <ac:chgData name="Sal Ducker" userId="S::sal@reach2.org::ff2d8d37-db36-4407-81a7-7a91ae31d9a6" providerId="AD" clId="Web-{32A51973-2E53-4328-9910-FE6ECB3F19AE}" dt="2021-03-02T14:56:49.382" v="83"/>
          <ac:graphicFrameMkLst>
            <pc:docMk/>
            <pc:sldMk cId="722192177" sldId="335"/>
            <ac:graphicFrameMk id="3" creationId="{D5CD89AB-1246-4C36-86E8-E6DF5E05B292}"/>
          </ac:graphicFrameMkLst>
        </pc:graphicFrameChg>
      </pc:sldChg>
      <pc:sldChg chg="modSp add replId">
        <pc:chgData name="Sal Ducker" userId="S::sal@reach2.org::ff2d8d37-db36-4407-81a7-7a91ae31d9a6" providerId="AD" clId="Web-{32A51973-2E53-4328-9910-FE6ECB3F19AE}" dt="2021-03-02T14:52:19.942" v="52" actId="14100"/>
        <pc:sldMkLst>
          <pc:docMk/>
          <pc:sldMk cId="2728810747" sldId="371"/>
        </pc:sldMkLst>
        <pc:spChg chg="mod">
          <ac:chgData name="Sal Ducker" userId="S::sal@reach2.org::ff2d8d37-db36-4407-81a7-7a91ae31d9a6" providerId="AD" clId="Web-{32A51973-2E53-4328-9910-FE6ECB3F19AE}" dt="2021-03-02T14:50:46.816" v="6" actId="20577"/>
          <ac:spMkLst>
            <pc:docMk/>
            <pc:sldMk cId="2728810747" sldId="371"/>
            <ac:spMk id="2" creationId="{F15D437A-6C2C-409F-BC92-DBB657175F7C}"/>
          </ac:spMkLst>
        </pc:spChg>
        <pc:spChg chg="mod">
          <ac:chgData name="Sal Ducker" userId="S::sal@reach2.org::ff2d8d37-db36-4407-81a7-7a91ae31d9a6" providerId="AD" clId="Web-{32A51973-2E53-4328-9910-FE6ECB3F19AE}" dt="2021-03-02T14:52:19.942" v="52" actId="14100"/>
          <ac:spMkLst>
            <pc:docMk/>
            <pc:sldMk cId="2728810747" sldId="371"/>
            <ac:spMk id="4" creationId="{22485E78-08AD-48F5-AEC8-4E4CCFA42EB7}"/>
          </ac:spMkLst>
        </pc:spChg>
      </pc:sldChg>
    </pc:docChg>
  </pc:docChgLst>
  <pc:docChgLst>
    <pc:chgData name="Jessica Bradburn" userId="S::jessica.bradburn@civitasacademy.co.uk::27a5e87a-ebec-4cd1-9a21-39b519a2ad19" providerId="AD" clId="Web-{F2F957F3-FE59-44B1-9B06-A5C508BFEBC9}"/>
    <pc:docChg chg="modSld">
      <pc:chgData name="Jessica Bradburn" userId="S::jessica.bradburn@civitasacademy.co.uk::27a5e87a-ebec-4cd1-9a21-39b519a2ad19" providerId="AD" clId="Web-{F2F957F3-FE59-44B1-9B06-A5C508BFEBC9}" dt="2020-06-05T10:41:45.585" v="17" actId="1076"/>
      <pc:docMkLst>
        <pc:docMk/>
      </pc:docMkLst>
      <pc:sldChg chg="modSp">
        <pc:chgData name="Jessica Bradburn" userId="S::jessica.bradburn@civitasacademy.co.uk::27a5e87a-ebec-4cd1-9a21-39b519a2ad19" providerId="AD" clId="Web-{F2F957F3-FE59-44B1-9B06-A5C508BFEBC9}" dt="2020-06-05T10:40:32.960" v="2" actId="1076"/>
        <pc:sldMkLst>
          <pc:docMk/>
          <pc:sldMk cId="3404336415" sldId="337"/>
        </pc:sldMkLst>
        <pc:spChg chg="mod">
          <ac:chgData name="Jessica Bradburn" userId="S::jessica.bradburn@civitasacademy.co.uk::27a5e87a-ebec-4cd1-9a21-39b519a2ad19" providerId="AD" clId="Web-{F2F957F3-FE59-44B1-9B06-A5C508BFEBC9}" dt="2020-06-05T10:40:29.663" v="1" actId="1076"/>
          <ac:spMkLst>
            <pc:docMk/>
            <pc:sldMk cId="3404336415" sldId="337"/>
            <ac:spMk id="2" creationId="{795F2792-CD35-438F-A767-325059F89CEC}"/>
          </ac:spMkLst>
        </pc:spChg>
        <pc:spChg chg="mod">
          <ac:chgData name="Jessica Bradburn" userId="S::jessica.bradburn@civitasacademy.co.uk::27a5e87a-ebec-4cd1-9a21-39b519a2ad19" providerId="AD" clId="Web-{F2F957F3-FE59-44B1-9B06-A5C508BFEBC9}" dt="2020-06-05T10:40:32.960" v="2" actId="1076"/>
          <ac:spMkLst>
            <pc:docMk/>
            <pc:sldMk cId="3404336415" sldId="337"/>
            <ac:spMk id="3" creationId="{F3373E61-1A96-4E81-9C6B-988E96ECF06A}"/>
          </ac:spMkLst>
        </pc:spChg>
      </pc:sldChg>
      <pc:sldChg chg="modSp">
        <pc:chgData name="Jessica Bradburn" userId="S::jessica.bradburn@civitasacademy.co.uk::27a5e87a-ebec-4cd1-9a21-39b519a2ad19" providerId="AD" clId="Web-{F2F957F3-FE59-44B1-9B06-A5C508BFEBC9}" dt="2020-06-05T10:40:09.631" v="0" actId="1076"/>
        <pc:sldMkLst>
          <pc:docMk/>
          <pc:sldMk cId="1927554914" sldId="341"/>
        </pc:sldMkLst>
        <pc:graphicFrameChg chg="mod">
          <ac:chgData name="Jessica Bradburn" userId="S::jessica.bradburn@civitasacademy.co.uk::27a5e87a-ebec-4cd1-9a21-39b519a2ad19" providerId="AD" clId="Web-{F2F957F3-FE59-44B1-9B06-A5C508BFEBC9}" dt="2020-06-05T10:40:09.631" v="0" actId="1076"/>
          <ac:graphicFrameMkLst>
            <pc:docMk/>
            <pc:sldMk cId="1927554914" sldId="341"/>
            <ac:graphicFrameMk id="22" creationId="{2A060030-32BA-4BEF-95C6-4BD22E782665}"/>
          </ac:graphicFrameMkLst>
        </pc:graphicFrameChg>
      </pc:sldChg>
      <pc:sldChg chg="modSp">
        <pc:chgData name="Jessica Bradburn" userId="S::jessica.bradburn@civitasacademy.co.uk::27a5e87a-ebec-4cd1-9a21-39b519a2ad19" providerId="AD" clId="Web-{F2F957F3-FE59-44B1-9B06-A5C508BFEBC9}" dt="2020-06-05T10:41:45.585" v="17" actId="1076"/>
        <pc:sldMkLst>
          <pc:docMk/>
          <pc:sldMk cId="686194280" sldId="356"/>
        </pc:sldMkLst>
        <pc:spChg chg="mod">
          <ac:chgData name="Jessica Bradburn" userId="S::jessica.bradburn@civitasacademy.co.uk::27a5e87a-ebec-4cd1-9a21-39b519a2ad19" providerId="AD" clId="Web-{F2F957F3-FE59-44B1-9B06-A5C508BFEBC9}" dt="2020-06-05T10:41:07.522" v="9" actId="1076"/>
          <ac:spMkLst>
            <pc:docMk/>
            <pc:sldMk cId="686194280" sldId="356"/>
            <ac:spMk id="2" creationId="{B2510375-74DB-4520-A2BA-F1610079587C}"/>
          </ac:spMkLst>
        </pc:spChg>
        <pc:spChg chg="mod">
          <ac:chgData name="Jessica Bradburn" userId="S::jessica.bradburn@civitasacademy.co.uk::27a5e87a-ebec-4cd1-9a21-39b519a2ad19" providerId="AD" clId="Web-{F2F957F3-FE59-44B1-9B06-A5C508BFEBC9}" dt="2020-06-05T10:41:10.413" v="10" actId="1076"/>
          <ac:spMkLst>
            <pc:docMk/>
            <pc:sldMk cId="686194280" sldId="356"/>
            <ac:spMk id="3" creationId="{946A806C-0815-4818-935B-E0D21EC84B69}"/>
          </ac:spMkLst>
        </pc:spChg>
        <pc:spChg chg="mod">
          <ac:chgData name="Jessica Bradburn" userId="S::jessica.bradburn@civitasacademy.co.uk::27a5e87a-ebec-4cd1-9a21-39b519a2ad19" providerId="AD" clId="Web-{F2F957F3-FE59-44B1-9B06-A5C508BFEBC9}" dt="2020-06-05T10:41:42.585" v="16" actId="1076"/>
          <ac:spMkLst>
            <pc:docMk/>
            <pc:sldMk cId="686194280" sldId="356"/>
            <ac:spMk id="29" creationId="{E42187E9-9418-4C0B-A07A-CFAED51F4440}"/>
          </ac:spMkLst>
        </pc:spChg>
        <pc:picChg chg="mod">
          <ac:chgData name="Jessica Bradburn" userId="S::jessica.bradburn@civitasacademy.co.uk::27a5e87a-ebec-4cd1-9a21-39b519a2ad19" providerId="AD" clId="Web-{F2F957F3-FE59-44B1-9B06-A5C508BFEBC9}" dt="2020-06-05T10:41:45.585" v="17" actId="1076"/>
          <ac:picMkLst>
            <pc:docMk/>
            <pc:sldMk cId="686194280" sldId="356"/>
            <ac:picMk id="5" creationId="{8359F2CD-D291-49E6-AE81-D3F543FE3E0D}"/>
          </ac:picMkLst>
        </pc:picChg>
        <pc:picChg chg="mod modCrop">
          <ac:chgData name="Jessica Bradburn" userId="S::jessica.bradburn@civitasacademy.co.uk::27a5e87a-ebec-4cd1-9a21-39b519a2ad19" providerId="AD" clId="Web-{F2F957F3-FE59-44B1-9B06-A5C508BFEBC9}" dt="2020-06-05T10:41:39.491" v="15" actId="1076"/>
          <ac:picMkLst>
            <pc:docMk/>
            <pc:sldMk cId="686194280" sldId="356"/>
            <ac:picMk id="27" creationId="{5633AB38-69A0-4A48-B698-7299FC68A9CC}"/>
          </ac:picMkLst>
        </pc:picChg>
      </pc:sldChg>
    </pc:docChg>
  </pc:docChgLst>
  <pc:docChgLst>
    <pc:chgData name="Charis Witkowski" userId="S::charis.witkowski@civitasacademy.co.uk::68c678cc-3b57-4cc5-aae8-0533e61bba41" providerId="AD" clId="Web-{FBDFEB3E-DEB4-4313-B7C9-ED6EC88A4CD3}"/>
    <pc:docChg chg="modSld">
      <pc:chgData name="Charis Witkowski" userId="S::charis.witkowski@civitasacademy.co.uk::68c678cc-3b57-4cc5-aae8-0533e61bba41" providerId="AD" clId="Web-{FBDFEB3E-DEB4-4313-B7C9-ED6EC88A4CD3}" dt="2021-02-23T21:49:22.510" v="26" actId="20577"/>
      <pc:docMkLst>
        <pc:docMk/>
      </pc:docMkLst>
      <pc:sldChg chg="modSp">
        <pc:chgData name="Charis Witkowski" userId="S::charis.witkowski@civitasacademy.co.uk::68c678cc-3b57-4cc5-aae8-0533e61bba41" providerId="AD" clId="Web-{FBDFEB3E-DEB4-4313-B7C9-ED6EC88A4CD3}" dt="2021-02-23T21:49:22.510" v="26" actId="20577"/>
        <pc:sldMkLst>
          <pc:docMk/>
          <pc:sldMk cId="1957464189" sldId="362"/>
        </pc:sldMkLst>
        <pc:spChg chg="mod">
          <ac:chgData name="Charis Witkowski" userId="S::charis.witkowski@civitasacademy.co.uk::68c678cc-3b57-4cc5-aae8-0533e61bba41" providerId="AD" clId="Web-{FBDFEB3E-DEB4-4313-B7C9-ED6EC88A4CD3}" dt="2021-02-23T21:49:22.510" v="26" actId="20577"/>
          <ac:spMkLst>
            <pc:docMk/>
            <pc:sldMk cId="1957464189" sldId="362"/>
            <ac:spMk id="3" creationId="{00000000-0000-0000-0000-000000000000}"/>
          </ac:spMkLst>
        </pc:spChg>
      </pc:sldChg>
    </pc:docChg>
  </pc:docChgLst>
  <pc:docChgLst>
    <pc:chgData name="Charis Witkowski" userId="S::charis.witkowski@civitasacademy.co.uk::68c678cc-3b57-4cc5-aae8-0533e61bba41" providerId="AD" clId="Web-{8EB66C56-4E6D-4E86-ADA8-7CD26869EAE6}"/>
    <pc:docChg chg="modSld">
      <pc:chgData name="Charis Witkowski" userId="S::charis.witkowski@civitasacademy.co.uk::68c678cc-3b57-4cc5-aae8-0533e61bba41" providerId="AD" clId="Web-{8EB66C56-4E6D-4E86-ADA8-7CD26869EAE6}" dt="2021-01-04T21:20:55.831" v="344" actId="20577"/>
      <pc:docMkLst>
        <pc:docMk/>
      </pc:docMkLst>
      <pc:sldChg chg="modSp">
        <pc:chgData name="Charis Witkowski" userId="S::charis.witkowski@civitasacademy.co.uk::68c678cc-3b57-4cc5-aae8-0533e61bba41" providerId="AD" clId="Web-{8EB66C56-4E6D-4E86-ADA8-7CD26869EAE6}" dt="2021-01-04T21:15:32.648" v="126" actId="20577"/>
        <pc:sldMkLst>
          <pc:docMk/>
          <pc:sldMk cId="3163665945" sldId="338"/>
        </pc:sldMkLst>
        <pc:spChg chg="mod">
          <ac:chgData name="Charis Witkowski" userId="S::charis.witkowski@civitasacademy.co.uk::68c678cc-3b57-4cc5-aae8-0533e61bba41" providerId="AD" clId="Web-{8EB66C56-4E6D-4E86-ADA8-7CD26869EAE6}" dt="2021-01-04T21:15:32.648" v="126" actId="20577"/>
          <ac:spMkLst>
            <pc:docMk/>
            <pc:sldMk cId="3163665945" sldId="338"/>
            <ac:spMk id="3" creationId="{23B7B37B-BE9F-4940-8D02-BBB75DD826F3}"/>
          </ac:spMkLst>
        </pc:spChg>
      </pc:sldChg>
      <pc:sldChg chg="modSp">
        <pc:chgData name="Charis Witkowski" userId="S::charis.witkowski@civitasacademy.co.uk::68c678cc-3b57-4cc5-aae8-0533e61bba41" providerId="AD" clId="Web-{8EB66C56-4E6D-4E86-ADA8-7CD26869EAE6}" dt="2021-01-04T21:20:10.532" v="294" actId="20577"/>
        <pc:sldMkLst>
          <pc:docMk/>
          <pc:sldMk cId="1927554914" sldId="341"/>
        </pc:sldMkLst>
        <pc:spChg chg="mod">
          <ac:chgData name="Charis Witkowski" userId="S::charis.witkowski@civitasacademy.co.uk::68c678cc-3b57-4cc5-aae8-0533e61bba41" providerId="AD" clId="Web-{8EB66C56-4E6D-4E86-ADA8-7CD26869EAE6}" dt="2021-01-04T21:20:10.532" v="294" actId="20577"/>
          <ac:spMkLst>
            <pc:docMk/>
            <pc:sldMk cId="1927554914" sldId="341"/>
            <ac:spMk id="3" creationId="{29B37C42-1689-4D53-8C9B-5C52C72318A0}"/>
          </ac:spMkLst>
        </pc:spChg>
      </pc:sldChg>
      <pc:sldChg chg="modSp">
        <pc:chgData name="Charis Witkowski" userId="S::charis.witkowski@civitasacademy.co.uk::68c678cc-3b57-4cc5-aae8-0533e61bba41" providerId="AD" clId="Web-{8EB66C56-4E6D-4E86-ADA8-7CD26869EAE6}" dt="2021-01-04T21:20:55.831" v="344" actId="20577"/>
        <pc:sldMkLst>
          <pc:docMk/>
          <pc:sldMk cId="3632098165" sldId="370"/>
        </pc:sldMkLst>
        <pc:spChg chg="mod">
          <ac:chgData name="Charis Witkowski" userId="S::charis.witkowski@civitasacademy.co.uk::68c678cc-3b57-4cc5-aae8-0533e61bba41" providerId="AD" clId="Web-{8EB66C56-4E6D-4E86-ADA8-7CD26869EAE6}" dt="2021-01-04T21:20:55.831" v="344" actId="20577"/>
          <ac:spMkLst>
            <pc:docMk/>
            <pc:sldMk cId="3632098165" sldId="370"/>
            <ac:spMk id="3" creationId="{29B37C42-1689-4D53-8C9B-5C52C72318A0}"/>
          </ac:spMkLst>
        </pc:spChg>
      </pc:sldChg>
    </pc:docChg>
  </pc:docChgLst>
  <pc:docChgLst>
    <pc:chgData name="Celia Frain" userId="S::celia.frain@civitasacademy.co.uk::40068a3f-32bd-4e45-9e7e-e8f149641105" providerId="AD" clId="Web-{1E1B50B0-69F0-4BC8-A83A-C3A697CA84AA}"/>
    <pc:docChg chg="modSld">
      <pc:chgData name="Celia Frain" userId="S::celia.frain@civitasacademy.co.uk::40068a3f-32bd-4e45-9e7e-e8f149641105" providerId="AD" clId="Web-{1E1B50B0-69F0-4BC8-A83A-C3A697CA84AA}" dt="2020-06-05T14:22:01.023" v="12" actId="1076"/>
      <pc:docMkLst>
        <pc:docMk/>
      </pc:docMkLst>
      <pc:sldChg chg="addSp delSp modSp">
        <pc:chgData name="Celia Frain" userId="S::celia.frain@civitasacademy.co.uk::40068a3f-32bd-4e45-9e7e-e8f149641105" providerId="AD" clId="Web-{1E1B50B0-69F0-4BC8-A83A-C3A697CA84AA}" dt="2020-06-05T14:22:01.023" v="12" actId="1076"/>
        <pc:sldMkLst>
          <pc:docMk/>
          <pc:sldMk cId="1390934267" sldId="342"/>
        </pc:sldMkLst>
        <pc:picChg chg="del">
          <ac:chgData name="Celia Frain" userId="S::celia.frain@civitasacademy.co.uk::40068a3f-32bd-4e45-9e7e-e8f149641105" providerId="AD" clId="Web-{1E1B50B0-69F0-4BC8-A83A-C3A697CA84AA}" dt="2020-06-05T14:21:47.398" v="1"/>
          <ac:picMkLst>
            <pc:docMk/>
            <pc:sldMk cId="1390934267" sldId="342"/>
            <ac:picMk id="5" creationId="{5BD7DD1A-253C-45A3-9648-260AC90E2992}"/>
          </ac:picMkLst>
        </pc:picChg>
        <pc:picChg chg="del">
          <ac:chgData name="Celia Frain" userId="S::celia.frain@civitasacademy.co.uk::40068a3f-32bd-4e45-9e7e-e8f149641105" providerId="AD" clId="Web-{1E1B50B0-69F0-4BC8-A83A-C3A697CA84AA}" dt="2020-06-05T14:21:47.148" v="0"/>
          <ac:picMkLst>
            <pc:docMk/>
            <pc:sldMk cId="1390934267" sldId="342"/>
            <ac:picMk id="7" creationId="{7D5BF2F6-EA31-4EA8-9173-4FFAFFC79B7B}"/>
          </ac:picMkLst>
        </pc:picChg>
        <pc:picChg chg="add mod">
          <ac:chgData name="Celia Frain" userId="S::celia.frain@civitasacademy.co.uk::40068a3f-32bd-4e45-9e7e-e8f149641105" providerId="AD" clId="Web-{1E1B50B0-69F0-4BC8-A83A-C3A697CA84AA}" dt="2020-06-05T14:22:00.320" v="11" actId="1076"/>
          <ac:picMkLst>
            <pc:docMk/>
            <pc:sldMk cId="1390934267" sldId="342"/>
            <ac:picMk id="8" creationId="{FC5DA71E-3EF5-4773-8384-A1730E7EFA13}"/>
          </ac:picMkLst>
        </pc:picChg>
        <pc:picChg chg="add mod">
          <ac:chgData name="Celia Frain" userId="S::celia.frain@civitasacademy.co.uk::40068a3f-32bd-4e45-9e7e-e8f149641105" providerId="AD" clId="Web-{1E1B50B0-69F0-4BC8-A83A-C3A697CA84AA}" dt="2020-06-05T14:22:01.023" v="12" actId="1076"/>
          <ac:picMkLst>
            <pc:docMk/>
            <pc:sldMk cId="1390934267" sldId="342"/>
            <ac:picMk id="9" creationId="{E9286E3D-8440-4929-86C2-B9756323CE90}"/>
          </ac:picMkLst>
        </pc:picChg>
      </pc:sldChg>
    </pc:docChg>
  </pc:docChgLst>
  <pc:docChgLst>
    <pc:chgData name="Head" userId="S::head@civitasacademy.co.uk::d8489cb0-bc5c-47b9-bde6-880298294ccb" providerId="AD" clId="Web-{B063F32B-FE25-47F0-BF21-4410318AFD54}"/>
    <pc:docChg chg="modSld">
      <pc:chgData name="Head" userId="S::head@civitasacademy.co.uk::d8489cb0-bc5c-47b9-bde6-880298294ccb" providerId="AD" clId="Web-{B063F32B-FE25-47F0-BF21-4410318AFD54}" dt="2020-06-05T07:44:10.395" v="3" actId="20577"/>
      <pc:docMkLst>
        <pc:docMk/>
      </pc:docMkLst>
      <pc:sldChg chg="modSp">
        <pc:chgData name="Head" userId="S::head@civitasacademy.co.uk::d8489cb0-bc5c-47b9-bde6-880298294ccb" providerId="AD" clId="Web-{B063F32B-FE25-47F0-BF21-4410318AFD54}" dt="2020-06-05T07:44:10.395" v="2" actId="20577"/>
        <pc:sldMkLst>
          <pc:docMk/>
          <pc:sldMk cId="3652173486" sldId="345"/>
        </pc:sldMkLst>
        <pc:spChg chg="mod">
          <ac:chgData name="Head" userId="S::head@civitasacademy.co.uk::d8489cb0-bc5c-47b9-bde6-880298294ccb" providerId="AD" clId="Web-{B063F32B-FE25-47F0-BF21-4410318AFD54}" dt="2020-06-05T07:44:10.395" v="2" actId="20577"/>
          <ac:spMkLst>
            <pc:docMk/>
            <pc:sldMk cId="3652173486" sldId="345"/>
            <ac:spMk id="4" creationId="{1D69C9D3-C6FF-40F7-8612-841314D7A4F3}"/>
          </ac:spMkLst>
        </pc:spChg>
      </pc:sldChg>
    </pc:docChg>
  </pc:docChgLst>
  <pc:docChgLst>
    <pc:chgData name="Sal Ducker" userId="S::sal@reach2.org::ff2d8d37-db36-4407-81a7-7a91ae31d9a6" providerId="AD" clId="Web-{B219D6BA-7F1D-4D48-B549-A6A0DC3E9B89}"/>
    <pc:docChg chg="modSld">
      <pc:chgData name="Sal Ducker" userId="S::sal@reach2.org::ff2d8d37-db36-4407-81a7-7a91ae31d9a6" providerId="AD" clId="Web-{B219D6BA-7F1D-4D48-B549-A6A0DC3E9B89}" dt="2021-03-04T10:16:54.421" v="17" actId="20577"/>
      <pc:docMkLst>
        <pc:docMk/>
      </pc:docMkLst>
      <pc:sldChg chg="modSp">
        <pc:chgData name="Sal Ducker" userId="S::sal@reach2.org::ff2d8d37-db36-4407-81a7-7a91ae31d9a6" providerId="AD" clId="Web-{B219D6BA-7F1D-4D48-B549-A6A0DC3E9B89}" dt="2021-03-04T10:16:54.421" v="17" actId="20577"/>
        <pc:sldMkLst>
          <pc:docMk/>
          <pc:sldMk cId="4176647948" sldId="360"/>
        </pc:sldMkLst>
        <pc:spChg chg="mod">
          <ac:chgData name="Sal Ducker" userId="S::sal@reach2.org::ff2d8d37-db36-4407-81a7-7a91ae31d9a6" providerId="AD" clId="Web-{B219D6BA-7F1D-4D48-B549-A6A0DC3E9B89}" dt="2021-03-04T10:16:54.421" v="17" actId="20577"/>
          <ac:spMkLst>
            <pc:docMk/>
            <pc:sldMk cId="4176647948" sldId="360"/>
            <ac:spMk id="3" creationId="{70C1D687-186B-425C-AAA3-04927FC77CDF}"/>
          </ac:spMkLst>
        </pc:spChg>
      </pc:sldChg>
    </pc:docChg>
  </pc:docChgLst>
  <pc:docChgLst>
    <pc:chgData name="Head" userId="S::head@civitasacademy.co.uk::d8489cb0-bc5c-47b9-bde6-880298294ccb" providerId="AD" clId="Web-{400B251D-89BC-4BDA-8129-7CB7778F0ECA}"/>
    <pc:docChg chg="modSld">
      <pc:chgData name="Head" userId="S::head@civitasacademy.co.uk::d8489cb0-bc5c-47b9-bde6-880298294ccb" providerId="AD" clId="Web-{400B251D-89BC-4BDA-8129-7CB7778F0ECA}" dt="2020-06-04T14:46:18.814" v="461" actId="20577"/>
      <pc:docMkLst>
        <pc:docMk/>
      </pc:docMkLst>
      <pc:sldChg chg="modSp">
        <pc:chgData name="Head" userId="S::head@civitasacademy.co.uk::d8489cb0-bc5c-47b9-bde6-880298294ccb" providerId="AD" clId="Web-{400B251D-89BC-4BDA-8129-7CB7778F0ECA}" dt="2020-06-04T14:45:15.814" v="435" actId="20577"/>
        <pc:sldMkLst>
          <pc:docMk/>
          <pc:sldMk cId="542153802" sldId="339"/>
        </pc:sldMkLst>
        <pc:spChg chg="mod">
          <ac:chgData name="Head" userId="S::head@civitasacademy.co.uk::d8489cb0-bc5c-47b9-bde6-880298294ccb" providerId="AD" clId="Web-{400B251D-89BC-4BDA-8129-7CB7778F0ECA}" dt="2020-06-04T14:45:15.814" v="435" actId="20577"/>
          <ac:spMkLst>
            <pc:docMk/>
            <pc:sldMk cId="542153802" sldId="339"/>
            <ac:spMk id="4" creationId="{032E7C7B-E1FF-4619-8E3C-BDA2CAD0D6C3}"/>
          </ac:spMkLst>
        </pc:spChg>
      </pc:sldChg>
      <pc:sldChg chg="modSp">
        <pc:chgData name="Head" userId="S::head@civitasacademy.co.uk::d8489cb0-bc5c-47b9-bde6-880298294ccb" providerId="AD" clId="Web-{400B251D-89BC-4BDA-8129-7CB7778F0ECA}" dt="2020-06-04T14:33:43.812" v="98" actId="20577"/>
        <pc:sldMkLst>
          <pc:docMk/>
          <pc:sldMk cId="3616500014" sldId="340"/>
        </pc:sldMkLst>
        <pc:spChg chg="mod">
          <ac:chgData name="Head" userId="S::head@civitasacademy.co.uk::d8489cb0-bc5c-47b9-bde6-880298294ccb" providerId="AD" clId="Web-{400B251D-89BC-4BDA-8129-7CB7778F0ECA}" dt="2020-06-04T14:33:43.812" v="98" actId="20577"/>
          <ac:spMkLst>
            <pc:docMk/>
            <pc:sldMk cId="3616500014" sldId="340"/>
            <ac:spMk id="3" creationId="{8CB345DB-00EC-42A9-9226-9ACCBEF419DF}"/>
          </ac:spMkLst>
        </pc:spChg>
      </pc:sldChg>
      <pc:sldChg chg="modSp">
        <pc:chgData name="Head" userId="S::head@civitasacademy.co.uk::d8489cb0-bc5c-47b9-bde6-880298294ccb" providerId="AD" clId="Web-{400B251D-89BC-4BDA-8129-7CB7778F0ECA}" dt="2020-06-04T14:46:18.814" v="461" actId="20577"/>
        <pc:sldMkLst>
          <pc:docMk/>
          <pc:sldMk cId="1927554914" sldId="341"/>
        </pc:sldMkLst>
        <pc:spChg chg="mod">
          <ac:chgData name="Head" userId="S::head@civitasacademy.co.uk::d8489cb0-bc5c-47b9-bde6-880298294ccb" providerId="AD" clId="Web-{400B251D-89BC-4BDA-8129-7CB7778F0ECA}" dt="2020-06-04T14:46:18.814" v="461" actId="20577"/>
          <ac:spMkLst>
            <pc:docMk/>
            <pc:sldMk cId="1927554914" sldId="341"/>
            <ac:spMk id="3" creationId="{29B37C42-1689-4D53-8C9B-5C52C72318A0}"/>
          </ac:spMkLst>
        </pc:spChg>
      </pc:sldChg>
      <pc:sldChg chg="modSp">
        <pc:chgData name="Head" userId="S::head@civitasacademy.co.uk::d8489cb0-bc5c-47b9-bde6-880298294ccb" providerId="AD" clId="Web-{400B251D-89BC-4BDA-8129-7CB7778F0ECA}" dt="2020-06-04T14:35:26.422" v="142" actId="20577"/>
        <pc:sldMkLst>
          <pc:docMk/>
          <pc:sldMk cId="3652173486" sldId="345"/>
        </pc:sldMkLst>
        <pc:spChg chg="mod">
          <ac:chgData name="Head" userId="S::head@civitasacademy.co.uk::d8489cb0-bc5c-47b9-bde6-880298294ccb" providerId="AD" clId="Web-{400B251D-89BC-4BDA-8129-7CB7778F0ECA}" dt="2020-06-04T14:35:26.422" v="142" actId="20577"/>
          <ac:spMkLst>
            <pc:docMk/>
            <pc:sldMk cId="3652173486" sldId="345"/>
            <ac:spMk id="4" creationId="{1D69C9D3-C6FF-40F7-8612-841314D7A4F3}"/>
          </ac:spMkLst>
        </pc:spChg>
      </pc:sldChg>
      <pc:sldChg chg="modSp">
        <pc:chgData name="Head" userId="S::head@civitasacademy.co.uk::d8489cb0-bc5c-47b9-bde6-880298294ccb" providerId="AD" clId="Web-{400B251D-89BC-4BDA-8129-7CB7778F0ECA}" dt="2020-06-04T14:41:33.204" v="251" actId="20577"/>
        <pc:sldMkLst>
          <pc:docMk/>
          <pc:sldMk cId="2094792493" sldId="346"/>
        </pc:sldMkLst>
        <pc:graphicFrameChg chg="modGraphic">
          <ac:chgData name="Head" userId="S::head@civitasacademy.co.uk::d8489cb0-bc5c-47b9-bde6-880298294ccb" providerId="AD" clId="Web-{400B251D-89BC-4BDA-8129-7CB7778F0ECA}" dt="2020-06-04T14:41:33.204" v="251" actId="20577"/>
          <ac:graphicFrameMkLst>
            <pc:docMk/>
            <pc:sldMk cId="2094792493" sldId="346"/>
            <ac:graphicFrameMk id="5" creationId="{4D4E9917-89E5-4F94-A505-5631AE3122A6}"/>
          </ac:graphicFrameMkLst>
        </pc:graphicFrameChg>
      </pc:sldChg>
      <pc:sldChg chg="modSp">
        <pc:chgData name="Head" userId="S::head@civitasacademy.co.uk::d8489cb0-bc5c-47b9-bde6-880298294ccb" providerId="AD" clId="Web-{400B251D-89BC-4BDA-8129-7CB7778F0ECA}" dt="2020-06-04T14:42:20.626" v="318" actId="20577"/>
        <pc:sldMkLst>
          <pc:docMk/>
          <pc:sldMk cId="3047354857" sldId="348"/>
        </pc:sldMkLst>
        <pc:spChg chg="mod">
          <ac:chgData name="Head" userId="S::head@civitasacademy.co.uk::d8489cb0-bc5c-47b9-bde6-880298294ccb" providerId="AD" clId="Web-{400B251D-89BC-4BDA-8129-7CB7778F0ECA}" dt="2020-06-04T14:42:20.626" v="318" actId="20577"/>
          <ac:spMkLst>
            <pc:docMk/>
            <pc:sldMk cId="3047354857" sldId="348"/>
            <ac:spMk id="4" creationId="{4EF285B3-760E-47AA-95A9-CE82080DC7A0}"/>
          </ac:spMkLst>
        </pc:spChg>
      </pc:sldChg>
      <pc:sldChg chg="modSp">
        <pc:chgData name="Head" userId="S::head@civitasacademy.co.uk::d8489cb0-bc5c-47b9-bde6-880298294ccb" providerId="AD" clId="Web-{400B251D-89BC-4BDA-8129-7CB7778F0ECA}" dt="2020-06-04T14:42:44.079" v="344"/>
        <pc:sldMkLst>
          <pc:docMk/>
          <pc:sldMk cId="600617253" sldId="351"/>
        </pc:sldMkLst>
        <pc:graphicFrameChg chg="mod modGraphic">
          <ac:chgData name="Head" userId="S::head@civitasacademy.co.uk::d8489cb0-bc5c-47b9-bde6-880298294ccb" providerId="AD" clId="Web-{400B251D-89BC-4BDA-8129-7CB7778F0ECA}" dt="2020-06-04T14:42:44.079" v="344"/>
          <ac:graphicFrameMkLst>
            <pc:docMk/>
            <pc:sldMk cId="600617253" sldId="351"/>
            <ac:graphicFrameMk id="5" creationId="{2E2AB666-70F9-47F1-A4C7-30550166AA4A}"/>
          </ac:graphicFrameMkLst>
        </pc:graphicFrameChg>
      </pc:sldChg>
      <pc:sldChg chg="modSp">
        <pc:chgData name="Head" userId="S::head@civitasacademy.co.uk::d8489cb0-bc5c-47b9-bde6-880298294ccb" providerId="AD" clId="Web-{400B251D-89BC-4BDA-8129-7CB7778F0ECA}" dt="2020-06-04T14:03:29.669" v="83" actId="20577"/>
        <pc:sldMkLst>
          <pc:docMk/>
          <pc:sldMk cId="686194280" sldId="356"/>
        </pc:sldMkLst>
        <pc:spChg chg="mod">
          <ac:chgData name="Head" userId="S::head@civitasacademy.co.uk::d8489cb0-bc5c-47b9-bde6-880298294ccb" providerId="AD" clId="Web-{400B251D-89BC-4BDA-8129-7CB7778F0ECA}" dt="2020-06-04T14:03:29.669" v="83" actId="20577"/>
          <ac:spMkLst>
            <pc:docMk/>
            <pc:sldMk cId="686194280" sldId="356"/>
            <ac:spMk id="3" creationId="{946A806C-0815-4818-935B-E0D21EC84B69}"/>
          </ac:spMkLst>
        </pc:spChg>
      </pc:sldChg>
    </pc:docChg>
  </pc:docChgLst>
  <pc:docChgLst>
    <pc:chgData name="Sal Ducker" userId="S::sal@reach2.org::ff2d8d37-db36-4407-81a7-7a91ae31d9a6" providerId="AD" clId="Web-{0CE8D046-9B9C-412D-A0DF-7EDF20859139}"/>
    <pc:docChg chg="modSld">
      <pc:chgData name="Sal Ducker" userId="S::sal@reach2.org::ff2d8d37-db36-4407-81a7-7a91ae31d9a6" providerId="AD" clId="Web-{0CE8D046-9B9C-412D-A0DF-7EDF20859139}" dt="2020-06-04T12:10:27.856" v="239" actId="20577"/>
      <pc:docMkLst>
        <pc:docMk/>
      </pc:docMkLst>
      <pc:sldChg chg="modSp">
        <pc:chgData name="Sal Ducker" userId="S::sal@reach2.org::ff2d8d37-db36-4407-81a7-7a91ae31d9a6" providerId="AD" clId="Web-{0CE8D046-9B9C-412D-A0DF-7EDF20859139}" dt="2020-06-04T12:09:48.810" v="223"/>
        <pc:sldMkLst>
          <pc:docMk/>
          <pc:sldMk cId="722192177" sldId="335"/>
        </pc:sldMkLst>
        <pc:graphicFrameChg chg="mod modGraphic">
          <ac:chgData name="Sal Ducker" userId="S::sal@reach2.org::ff2d8d37-db36-4407-81a7-7a91ae31d9a6" providerId="AD" clId="Web-{0CE8D046-9B9C-412D-A0DF-7EDF20859139}" dt="2020-06-04T12:09:48.810" v="223"/>
          <ac:graphicFrameMkLst>
            <pc:docMk/>
            <pc:sldMk cId="722192177" sldId="335"/>
            <ac:graphicFrameMk id="3" creationId="{D5CD89AB-1246-4C36-86E8-E6DF5E05B292}"/>
          </ac:graphicFrameMkLst>
        </pc:graphicFrameChg>
      </pc:sldChg>
      <pc:sldChg chg="modSp">
        <pc:chgData name="Sal Ducker" userId="S::sal@reach2.org::ff2d8d37-db36-4407-81a7-7a91ae31d9a6" providerId="AD" clId="Web-{0CE8D046-9B9C-412D-A0DF-7EDF20859139}" dt="2020-06-04T12:04:11.689" v="16" actId="20577"/>
        <pc:sldMkLst>
          <pc:docMk/>
          <pc:sldMk cId="542153802" sldId="339"/>
        </pc:sldMkLst>
        <pc:spChg chg="mod">
          <ac:chgData name="Sal Ducker" userId="S::sal@reach2.org::ff2d8d37-db36-4407-81a7-7a91ae31d9a6" providerId="AD" clId="Web-{0CE8D046-9B9C-412D-A0DF-7EDF20859139}" dt="2020-06-04T12:04:11.689" v="16" actId="20577"/>
          <ac:spMkLst>
            <pc:docMk/>
            <pc:sldMk cId="542153802" sldId="339"/>
            <ac:spMk id="4" creationId="{032E7C7B-E1FF-4619-8E3C-BDA2CAD0D6C3}"/>
          </ac:spMkLst>
        </pc:spChg>
      </pc:sldChg>
      <pc:sldChg chg="modSp">
        <pc:chgData name="Sal Ducker" userId="S::sal@reach2.org::ff2d8d37-db36-4407-81a7-7a91ae31d9a6" providerId="AD" clId="Web-{0CE8D046-9B9C-412D-A0DF-7EDF20859139}" dt="2020-06-04T12:05:26.469" v="124" actId="20577"/>
        <pc:sldMkLst>
          <pc:docMk/>
          <pc:sldMk cId="3616500014" sldId="340"/>
        </pc:sldMkLst>
        <pc:spChg chg="mod">
          <ac:chgData name="Sal Ducker" userId="S::sal@reach2.org::ff2d8d37-db36-4407-81a7-7a91ae31d9a6" providerId="AD" clId="Web-{0CE8D046-9B9C-412D-A0DF-7EDF20859139}" dt="2020-06-04T12:05:26.469" v="124" actId="20577"/>
          <ac:spMkLst>
            <pc:docMk/>
            <pc:sldMk cId="3616500014" sldId="340"/>
            <ac:spMk id="3" creationId="{8CB345DB-00EC-42A9-9226-9ACCBEF419DF}"/>
          </ac:spMkLst>
        </pc:spChg>
      </pc:sldChg>
      <pc:sldChg chg="modSp">
        <pc:chgData name="Sal Ducker" userId="S::sal@reach2.org::ff2d8d37-db36-4407-81a7-7a91ae31d9a6" providerId="AD" clId="Web-{0CE8D046-9B9C-412D-A0DF-7EDF20859139}" dt="2020-06-04T12:08:20.092" v="191"/>
        <pc:sldMkLst>
          <pc:docMk/>
          <pc:sldMk cId="600617253" sldId="351"/>
        </pc:sldMkLst>
        <pc:graphicFrameChg chg="mod modGraphic">
          <ac:chgData name="Sal Ducker" userId="S::sal@reach2.org::ff2d8d37-db36-4407-81a7-7a91ae31d9a6" providerId="AD" clId="Web-{0CE8D046-9B9C-412D-A0DF-7EDF20859139}" dt="2020-06-04T12:08:20.092" v="191"/>
          <ac:graphicFrameMkLst>
            <pc:docMk/>
            <pc:sldMk cId="600617253" sldId="351"/>
            <ac:graphicFrameMk id="5" creationId="{2E2AB666-70F9-47F1-A4C7-30550166AA4A}"/>
          </ac:graphicFrameMkLst>
        </pc:graphicFrameChg>
      </pc:sldChg>
      <pc:sldChg chg="modSp">
        <pc:chgData name="Sal Ducker" userId="S::sal@reach2.org::ff2d8d37-db36-4407-81a7-7a91ae31d9a6" providerId="AD" clId="Web-{0CE8D046-9B9C-412D-A0DF-7EDF20859139}" dt="2020-06-04T12:10:27.840" v="238" actId="20577"/>
        <pc:sldMkLst>
          <pc:docMk/>
          <pc:sldMk cId="1275638847" sldId="353"/>
        </pc:sldMkLst>
        <pc:spChg chg="mod">
          <ac:chgData name="Sal Ducker" userId="S::sal@reach2.org::ff2d8d37-db36-4407-81a7-7a91ae31d9a6" providerId="AD" clId="Web-{0CE8D046-9B9C-412D-A0DF-7EDF20859139}" dt="2020-06-04T12:10:27.840" v="238" actId="20577"/>
          <ac:spMkLst>
            <pc:docMk/>
            <pc:sldMk cId="1275638847" sldId="353"/>
            <ac:spMk id="3" creationId="{2D131FA1-B3E1-470E-BE5A-F768E807B671}"/>
          </ac:spMkLst>
        </pc:spChg>
      </pc:sldChg>
    </pc:docChg>
  </pc:docChgLst>
  <pc:docChgLst>
    <pc:chgData name="Sal Ducker" userId="S::sal@reach2.org::ff2d8d37-db36-4407-81a7-7a91ae31d9a6" providerId="AD" clId="Web-{D4325334-269C-42F5-A280-A91D5EDCA074}"/>
    <pc:docChg chg="addSld modSld">
      <pc:chgData name="Sal Ducker" userId="S::sal@reach2.org::ff2d8d37-db36-4407-81a7-7a91ae31d9a6" providerId="AD" clId="Web-{D4325334-269C-42F5-A280-A91D5EDCA074}" dt="2021-03-01T16:10:59.534" v="193"/>
      <pc:docMkLst>
        <pc:docMk/>
      </pc:docMkLst>
      <pc:sldChg chg="modSp">
        <pc:chgData name="Sal Ducker" userId="S::sal@reach2.org::ff2d8d37-db36-4407-81a7-7a91ae31d9a6" providerId="AD" clId="Web-{D4325334-269C-42F5-A280-A91D5EDCA074}" dt="2021-03-01T15:59:17.154" v="53" actId="20577"/>
        <pc:sldMkLst>
          <pc:docMk/>
          <pc:sldMk cId="3404336415" sldId="337"/>
        </pc:sldMkLst>
        <pc:spChg chg="mod">
          <ac:chgData name="Sal Ducker" userId="S::sal@reach2.org::ff2d8d37-db36-4407-81a7-7a91ae31d9a6" providerId="AD" clId="Web-{D4325334-269C-42F5-A280-A91D5EDCA074}" dt="2021-03-01T15:59:17.154" v="53" actId="20577"/>
          <ac:spMkLst>
            <pc:docMk/>
            <pc:sldMk cId="3404336415" sldId="337"/>
            <ac:spMk id="3" creationId="{F3373E61-1A96-4E81-9C6B-988E96ECF06A}"/>
          </ac:spMkLst>
        </pc:spChg>
      </pc:sldChg>
      <pc:sldChg chg="modSp">
        <pc:chgData name="Sal Ducker" userId="S::sal@reach2.org::ff2d8d37-db36-4407-81a7-7a91ae31d9a6" providerId="AD" clId="Web-{D4325334-269C-42F5-A280-A91D5EDCA074}" dt="2021-03-01T15:53:42.473" v="3" actId="20577"/>
        <pc:sldMkLst>
          <pc:docMk/>
          <pc:sldMk cId="1927554914" sldId="341"/>
        </pc:sldMkLst>
        <pc:spChg chg="mod">
          <ac:chgData name="Sal Ducker" userId="S::sal@reach2.org::ff2d8d37-db36-4407-81a7-7a91ae31d9a6" providerId="AD" clId="Web-{D4325334-269C-42F5-A280-A91D5EDCA074}" dt="2021-03-01T15:53:42.473" v="3" actId="20577"/>
          <ac:spMkLst>
            <pc:docMk/>
            <pc:sldMk cId="1927554914" sldId="341"/>
            <ac:spMk id="3" creationId="{29B37C42-1689-4D53-8C9B-5C52C72318A0}"/>
          </ac:spMkLst>
        </pc:spChg>
      </pc:sldChg>
      <pc:sldChg chg="modSp">
        <pc:chgData name="Sal Ducker" userId="S::sal@reach2.org::ff2d8d37-db36-4407-81a7-7a91ae31d9a6" providerId="AD" clId="Web-{D4325334-269C-42F5-A280-A91D5EDCA074}" dt="2021-03-01T16:03:02.755" v="105" actId="20577"/>
        <pc:sldMkLst>
          <pc:docMk/>
          <pc:sldMk cId="3075097236" sldId="344"/>
        </pc:sldMkLst>
        <pc:spChg chg="mod">
          <ac:chgData name="Sal Ducker" userId="S::sal@reach2.org::ff2d8d37-db36-4407-81a7-7a91ae31d9a6" providerId="AD" clId="Web-{D4325334-269C-42F5-A280-A91D5EDCA074}" dt="2021-03-01T16:03:02.755" v="105" actId="20577"/>
          <ac:spMkLst>
            <pc:docMk/>
            <pc:sldMk cId="3075097236" sldId="344"/>
            <ac:spMk id="3" creationId="{E7EEF3A4-72A6-46F0-AACF-7A126F3AEDD5}"/>
          </ac:spMkLst>
        </pc:spChg>
      </pc:sldChg>
      <pc:sldChg chg="modSp">
        <pc:chgData name="Sal Ducker" userId="S::sal@reach2.org::ff2d8d37-db36-4407-81a7-7a91ae31d9a6" providerId="AD" clId="Web-{D4325334-269C-42F5-A280-A91D5EDCA074}" dt="2021-03-01T16:04:24.085" v="137" actId="20577"/>
        <pc:sldMkLst>
          <pc:docMk/>
          <pc:sldMk cId="3652173486" sldId="345"/>
        </pc:sldMkLst>
        <pc:spChg chg="mod">
          <ac:chgData name="Sal Ducker" userId="S::sal@reach2.org::ff2d8d37-db36-4407-81a7-7a91ae31d9a6" providerId="AD" clId="Web-{D4325334-269C-42F5-A280-A91D5EDCA074}" dt="2021-03-01T16:04:24.085" v="137" actId="20577"/>
          <ac:spMkLst>
            <pc:docMk/>
            <pc:sldMk cId="3652173486" sldId="345"/>
            <ac:spMk id="4" creationId="{1D69C9D3-C6FF-40F7-8612-841314D7A4F3}"/>
          </ac:spMkLst>
        </pc:spChg>
      </pc:sldChg>
      <pc:sldChg chg="modSp">
        <pc:chgData name="Sal Ducker" userId="S::sal@reach2.org::ff2d8d37-db36-4407-81a7-7a91ae31d9a6" providerId="AD" clId="Web-{D4325334-269C-42F5-A280-A91D5EDCA074}" dt="2021-03-01T16:08:09.998" v="192" actId="20577"/>
        <pc:sldMkLst>
          <pc:docMk/>
          <pc:sldMk cId="3181298904" sldId="347"/>
        </pc:sldMkLst>
        <pc:spChg chg="mod">
          <ac:chgData name="Sal Ducker" userId="S::sal@reach2.org::ff2d8d37-db36-4407-81a7-7a91ae31d9a6" providerId="AD" clId="Web-{D4325334-269C-42F5-A280-A91D5EDCA074}" dt="2021-03-01T16:08:09.998" v="192" actId="20577"/>
          <ac:spMkLst>
            <pc:docMk/>
            <pc:sldMk cId="3181298904" sldId="347"/>
            <ac:spMk id="3" creationId="{9D28ECA7-552C-43F0-99B3-2E58D5069186}"/>
          </ac:spMkLst>
        </pc:spChg>
      </pc:sldChg>
      <pc:sldChg chg="modSp">
        <pc:chgData name="Sal Ducker" userId="S::sal@reach2.org::ff2d8d37-db36-4407-81a7-7a91ae31d9a6" providerId="AD" clId="Web-{D4325334-269C-42F5-A280-A91D5EDCA074}" dt="2021-03-01T15:56:58.400" v="47" actId="20577"/>
        <pc:sldMkLst>
          <pc:docMk/>
          <pc:sldMk cId="3632098165" sldId="370"/>
        </pc:sldMkLst>
        <pc:spChg chg="mod">
          <ac:chgData name="Sal Ducker" userId="S::sal@reach2.org::ff2d8d37-db36-4407-81a7-7a91ae31d9a6" providerId="AD" clId="Web-{D4325334-269C-42F5-A280-A91D5EDCA074}" dt="2021-03-01T15:56:58.400" v="47" actId="20577"/>
          <ac:spMkLst>
            <pc:docMk/>
            <pc:sldMk cId="3632098165" sldId="370"/>
            <ac:spMk id="3" creationId="{29B37C42-1689-4D53-8C9B-5C52C72318A0}"/>
          </ac:spMkLst>
        </pc:spChg>
      </pc:sldChg>
      <pc:sldChg chg="new">
        <pc:chgData name="Sal Ducker" userId="S::sal@reach2.org::ff2d8d37-db36-4407-81a7-7a91ae31d9a6" providerId="AD" clId="Web-{D4325334-269C-42F5-A280-A91D5EDCA074}" dt="2021-03-01T16:10:59.534" v="193"/>
        <pc:sldMkLst>
          <pc:docMk/>
          <pc:sldMk cId="3819616236" sldId="371"/>
        </pc:sldMkLst>
      </pc:sldChg>
    </pc:docChg>
  </pc:docChgLst>
  <pc:docChgLst>
    <pc:chgData name="Jessica Bradburn" userId="S::jessica.bradburn@civitasacademy.co.uk::27a5e87a-ebec-4cd1-9a21-39b519a2ad19" providerId="AD" clId="Web-{C52BFCE3-C589-4E74-9E7C-700955C2692F}"/>
    <pc:docChg chg="addSld delSld modSld sldOrd">
      <pc:chgData name="Jessica Bradburn" userId="S::jessica.bradburn@civitasacademy.co.uk::27a5e87a-ebec-4cd1-9a21-39b519a2ad19" providerId="AD" clId="Web-{C52BFCE3-C589-4E74-9E7C-700955C2692F}" dt="2020-07-08T10:05:03.221" v="200"/>
      <pc:docMkLst>
        <pc:docMk/>
      </pc:docMkLst>
      <pc:sldChg chg="ord">
        <pc:chgData name="Jessica Bradburn" userId="S::jessica.bradburn@civitasacademy.co.uk::27a5e87a-ebec-4cd1-9a21-39b519a2ad19" providerId="AD" clId="Web-{C52BFCE3-C589-4E74-9E7C-700955C2692F}" dt="2020-07-08T10:04:44.876" v="199"/>
        <pc:sldMkLst>
          <pc:docMk/>
          <pc:sldMk cId="1927554914" sldId="341"/>
        </pc:sldMkLst>
      </pc:sldChg>
      <pc:sldChg chg="ord">
        <pc:chgData name="Jessica Bradburn" userId="S::jessica.bradburn@civitasacademy.co.uk::27a5e87a-ebec-4cd1-9a21-39b519a2ad19" providerId="AD" clId="Web-{C52BFCE3-C589-4E74-9E7C-700955C2692F}" dt="2020-07-08T10:05:03.221" v="200"/>
        <pc:sldMkLst>
          <pc:docMk/>
          <pc:sldMk cId="1390934267" sldId="342"/>
        </pc:sldMkLst>
      </pc:sldChg>
      <pc:sldChg chg="modSp del">
        <pc:chgData name="Jessica Bradburn" userId="S::jessica.bradburn@civitasacademy.co.uk::27a5e87a-ebec-4cd1-9a21-39b519a2ad19" providerId="AD" clId="Web-{C52BFCE3-C589-4E74-9E7C-700955C2692F}" dt="2020-07-08T09:50:26.578" v="7"/>
        <pc:sldMkLst>
          <pc:docMk/>
          <pc:sldMk cId="3036952416" sldId="343"/>
        </pc:sldMkLst>
        <pc:spChg chg="mod">
          <ac:chgData name="Jessica Bradburn" userId="S::jessica.bradburn@civitasacademy.co.uk::27a5e87a-ebec-4cd1-9a21-39b519a2ad19" providerId="AD" clId="Web-{C52BFCE3-C589-4E74-9E7C-700955C2692F}" dt="2020-07-08T09:50:16.265" v="4" actId="20577"/>
          <ac:spMkLst>
            <pc:docMk/>
            <pc:sldMk cId="3036952416" sldId="343"/>
            <ac:spMk id="2" creationId="{7477AAE8-CD69-4492-8362-323CAC40417C}"/>
          </ac:spMkLst>
        </pc:spChg>
        <pc:graphicFrameChg chg="modGraphic">
          <ac:chgData name="Jessica Bradburn" userId="S::jessica.bradburn@civitasacademy.co.uk::27a5e87a-ebec-4cd1-9a21-39b519a2ad19" providerId="AD" clId="Web-{C52BFCE3-C589-4E74-9E7C-700955C2692F}" dt="2020-07-08T09:50:10.328" v="3" actId="20577"/>
          <ac:graphicFrameMkLst>
            <pc:docMk/>
            <pc:sldMk cId="3036952416" sldId="343"/>
            <ac:graphicFrameMk id="22" creationId="{AF54D809-E329-46AB-813A-DD3F8087A7F8}"/>
          </ac:graphicFrameMkLst>
        </pc:graphicFrameChg>
      </pc:sldChg>
      <pc:sldChg chg="modSp">
        <pc:chgData name="Jessica Bradburn" userId="S::jessica.bradburn@civitasacademy.co.uk::27a5e87a-ebec-4cd1-9a21-39b519a2ad19" providerId="AD" clId="Web-{C52BFCE3-C589-4E74-9E7C-700955C2692F}" dt="2020-07-08T09:53:58.825" v="81" actId="20577"/>
        <pc:sldMkLst>
          <pc:docMk/>
          <pc:sldMk cId="1275638847" sldId="353"/>
        </pc:sldMkLst>
        <pc:graphicFrameChg chg="modGraphic">
          <ac:chgData name="Jessica Bradburn" userId="S::jessica.bradburn@civitasacademy.co.uk::27a5e87a-ebec-4cd1-9a21-39b519a2ad19" providerId="AD" clId="Web-{C52BFCE3-C589-4E74-9E7C-700955C2692F}" dt="2020-07-08T09:53:58.825" v="81" actId="20577"/>
          <ac:graphicFrameMkLst>
            <pc:docMk/>
            <pc:sldMk cId="1275638847" sldId="353"/>
            <ac:graphicFrameMk id="5" creationId="{B75CA69B-6A9E-4B04-A123-4A3530FCAEE1}"/>
          </ac:graphicFrameMkLst>
        </pc:graphicFrameChg>
      </pc:sldChg>
      <pc:sldChg chg="modSp">
        <pc:chgData name="Jessica Bradburn" userId="S::jessica.bradburn@civitasacademy.co.uk::27a5e87a-ebec-4cd1-9a21-39b519a2ad19" providerId="AD" clId="Web-{C52BFCE3-C589-4E74-9E7C-700955C2692F}" dt="2020-07-08T09:52:50.461" v="68" actId="20577"/>
        <pc:sldMkLst>
          <pc:docMk/>
          <pc:sldMk cId="722311921" sldId="357"/>
        </pc:sldMkLst>
        <pc:graphicFrameChg chg="modGraphic">
          <ac:chgData name="Jessica Bradburn" userId="S::jessica.bradburn@civitasacademy.co.uk::27a5e87a-ebec-4cd1-9a21-39b519a2ad19" providerId="AD" clId="Web-{C52BFCE3-C589-4E74-9E7C-700955C2692F}" dt="2020-07-08T09:52:50.461" v="68" actId="20577"/>
          <ac:graphicFrameMkLst>
            <pc:docMk/>
            <pc:sldMk cId="722311921" sldId="357"/>
            <ac:graphicFrameMk id="8" creationId="{F4EF7349-9444-4507-8C0F-FECAA2D0D635}"/>
          </ac:graphicFrameMkLst>
        </pc:graphicFrameChg>
      </pc:sldChg>
      <pc:sldChg chg="modSp">
        <pc:chgData name="Jessica Bradburn" userId="S::jessica.bradburn@civitasacademy.co.uk::27a5e87a-ebec-4cd1-9a21-39b519a2ad19" providerId="AD" clId="Web-{C52BFCE3-C589-4E74-9E7C-700955C2692F}" dt="2020-07-08T09:54:13.575" v="87" actId="20577"/>
        <pc:sldMkLst>
          <pc:docMk/>
          <pc:sldMk cId="4176647948" sldId="360"/>
        </pc:sldMkLst>
        <pc:spChg chg="mod">
          <ac:chgData name="Jessica Bradburn" userId="S::jessica.bradburn@civitasacademy.co.uk::27a5e87a-ebec-4cd1-9a21-39b519a2ad19" providerId="AD" clId="Web-{C52BFCE3-C589-4E74-9E7C-700955C2692F}" dt="2020-07-08T09:54:13.575" v="87" actId="20577"/>
          <ac:spMkLst>
            <pc:docMk/>
            <pc:sldMk cId="4176647948" sldId="360"/>
            <ac:spMk id="3" creationId="{70C1D687-186B-425C-AAA3-04927FC77CDF}"/>
          </ac:spMkLst>
        </pc:spChg>
      </pc:sldChg>
      <pc:sldChg chg="ord">
        <pc:chgData name="Jessica Bradburn" userId="S::jessica.bradburn@civitasacademy.co.uk::27a5e87a-ebec-4cd1-9a21-39b519a2ad19" providerId="AD" clId="Web-{C52BFCE3-C589-4E74-9E7C-700955C2692F}" dt="2020-07-08T09:49:30.716" v="0"/>
        <pc:sldMkLst>
          <pc:docMk/>
          <pc:sldMk cId="3192938925" sldId="367"/>
        </pc:sldMkLst>
      </pc:sldChg>
      <pc:sldChg chg="addSp modSp new">
        <pc:chgData name="Jessica Bradburn" userId="S::jessica.bradburn@civitasacademy.co.uk::27a5e87a-ebec-4cd1-9a21-39b519a2ad19" providerId="AD" clId="Web-{C52BFCE3-C589-4E74-9E7C-700955C2692F}" dt="2020-07-08T10:02:07.399" v="134" actId="20577"/>
        <pc:sldMkLst>
          <pc:docMk/>
          <pc:sldMk cId="2178376756" sldId="368"/>
        </pc:sldMkLst>
        <pc:spChg chg="mod">
          <ac:chgData name="Jessica Bradburn" userId="S::jessica.bradburn@civitasacademy.co.uk::27a5e87a-ebec-4cd1-9a21-39b519a2ad19" providerId="AD" clId="Web-{C52BFCE3-C589-4E74-9E7C-700955C2692F}" dt="2020-07-08T09:54:36.045" v="92" actId="20577"/>
          <ac:spMkLst>
            <pc:docMk/>
            <pc:sldMk cId="2178376756" sldId="368"/>
            <ac:spMk id="2" creationId="{1588D717-1511-44EF-9866-34A48F389033}"/>
          </ac:spMkLst>
        </pc:spChg>
        <pc:spChg chg="add mod">
          <ac:chgData name="Jessica Bradburn" userId="S::jessica.bradburn@civitasacademy.co.uk::27a5e87a-ebec-4cd1-9a21-39b519a2ad19" providerId="AD" clId="Web-{C52BFCE3-C589-4E74-9E7C-700955C2692F}" dt="2020-07-08T10:02:07.399" v="134" actId="20577"/>
          <ac:spMkLst>
            <pc:docMk/>
            <pc:sldMk cId="2178376756" sldId="368"/>
            <ac:spMk id="3" creationId="{EB5135B8-CB83-4E88-B52F-1AFB5D5B12A3}"/>
          </ac:spMkLst>
        </pc:spChg>
      </pc:sldChg>
      <pc:sldChg chg="modSp new">
        <pc:chgData name="Jessica Bradburn" userId="S::jessica.bradburn@civitasacademy.co.uk::27a5e87a-ebec-4cd1-9a21-39b519a2ad19" providerId="AD" clId="Web-{C52BFCE3-C589-4E74-9E7C-700955C2692F}" dt="2020-07-08T10:04:26.953" v="197" actId="20577"/>
        <pc:sldMkLst>
          <pc:docMk/>
          <pc:sldMk cId="150718696" sldId="369"/>
        </pc:sldMkLst>
        <pc:spChg chg="mod">
          <ac:chgData name="Jessica Bradburn" userId="S::jessica.bradburn@civitasacademy.co.uk::27a5e87a-ebec-4cd1-9a21-39b519a2ad19" providerId="AD" clId="Web-{C52BFCE3-C589-4E74-9E7C-700955C2692F}" dt="2020-07-08T10:04:26.953" v="197" actId="20577"/>
          <ac:spMkLst>
            <pc:docMk/>
            <pc:sldMk cId="150718696" sldId="369"/>
            <ac:spMk id="2" creationId="{57B85448-C48D-4D70-9674-204B708AE5CC}"/>
          </ac:spMkLst>
        </pc:spChg>
      </pc:sldChg>
    </pc:docChg>
  </pc:docChgLst>
  <pc:docChgLst>
    <pc:chgData name="Head" userId="S::head@civitasacademy.co.uk::d8489cb0-bc5c-47b9-bde6-880298294ccb" providerId="AD" clId="Web-{7E0B7493-1332-4C7B-AABB-C7D1176AB896}"/>
    <pc:docChg chg="modSld">
      <pc:chgData name="Head" userId="S::head@civitasacademy.co.uk::d8489cb0-bc5c-47b9-bde6-880298294ccb" providerId="AD" clId="Web-{7E0B7493-1332-4C7B-AABB-C7D1176AB896}" dt="2020-07-15T09:50:39.231" v="415" actId="20577"/>
      <pc:docMkLst>
        <pc:docMk/>
      </pc:docMkLst>
      <pc:sldChg chg="modSp">
        <pc:chgData name="Head" userId="S::head@civitasacademy.co.uk::d8489cb0-bc5c-47b9-bde6-880298294ccb" providerId="AD" clId="Web-{7E0B7493-1332-4C7B-AABB-C7D1176AB896}" dt="2020-07-15T09:50:12.436" v="412" actId="20577"/>
        <pc:sldMkLst>
          <pc:docMk/>
          <pc:sldMk cId="3404336415" sldId="337"/>
        </pc:sldMkLst>
        <pc:spChg chg="mod">
          <ac:chgData name="Head" userId="S::head@civitasacademy.co.uk::d8489cb0-bc5c-47b9-bde6-880298294ccb" providerId="AD" clId="Web-{7E0B7493-1332-4C7B-AABB-C7D1176AB896}" dt="2020-07-15T09:50:12.436" v="412" actId="20577"/>
          <ac:spMkLst>
            <pc:docMk/>
            <pc:sldMk cId="3404336415" sldId="337"/>
            <ac:spMk id="3" creationId="{F3373E61-1A96-4E81-9C6B-988E96ECF06A}"/>
          </ac:spMkLst>
        </pc:spChg>
      </pc:sldChg>
      <pc:sldChg chg="modSp">
        <pc:chgData name="Head" userId="S::head@civitasacademy.co.uk::d8489cb0-bc5c-47b9-bde6-880298294ccb" providerId="AD" clId="Web-{7E0B7493-1332-4C7B-AABB-C7D1176AB896}" dt="2020-07-15T09:36:50.138" v="2" actId="20577"/>
        <pc:sldMkLst>
          <pc:docMk/>
          <pc:sldMk cId="1927554914" sldId="341"/>
        </pc:sldMkLst>
        <pc:spChg chg="mod">
          <ac:chgData name="Head" userId="S::head@civitasacademy.co.uk::d8489cb0-bc5c-47b9-bde6-880298294ccb" providerId="AD" clId="Web-{7E0B7493-1332-4C7B-AABB-C7D1176AB896}" dt="2020-07-15T09:36:50.138" v="2" actId="20577"/>
          <ac:spMkLst>
            <pc:docMk/>
            <pc:sldMk cId="1927554914" sldId="341"/>
            <ac:spMk id="3" creationId="{29B37C42-1689-4D53-8C9B-5C52C72318A0}"/>
          </ac:spMkLst>
        </pc:spChg>
      </pc:sldChg>
      <pc:sldChg chg="modSp">
        <pc:chgData name="Head" userId="S::head@civitasacademy.co.uk::d8489cb0-bc5c-47b9-bde6-880298294ccb" providerId="AD" clId="Web-{7E0B7493-1332-4C7B-AABB-C7D1176AB896}" dt="2020-07-15T09:44:06.872" v="144"/>
        <pc:sldMkLst>
          <pc:docMk/>
          <pc:sldMk cId="2475528943" sldId="359"/>
        </pc:sldMkLst>
        <pc:graphicFrameChg chg="mod modGraphic">
          <ac:chgData name="Head" userId="S::head@civitasacademy.co.uk::d8489cb0-bc5c-47b9-bde6-880298294ccb" providerId="AD" clId="Web-{7E0B7493-1332-4C7B-AABB-C7D1176AB896}" dt="2020-07-15T09:44:06.872" v="144"/>
          <ac:graphicFrameMkLst>
            <pc:docMk/>
            <pc:sldMk cId="2475528943" sldId="359"/>
            <ac:graphicFrameMk id="4" creationId="{6DE1E1D4-1E11-4127-BE84-5A3217C258D1}"/>
          </ac:graphicFrameMkLst>
        </pc:graphicFrameChg>
      </pc:sldChg>
      <pc:sldChg chg="modSp">
        <pc:chgData name="Head" userId="S::head@civitasacademy.co.uk::d8489cb0-bc5c-47b9-bde6-880298294ccb" providerId="AD" clId="Web-{7E0B7493-1332-4C7B-AABB-C7D1176AB896}" dt="2020-07-15T09:50:39.216" v="414" actId="20577"/>
        <pc:sldMkLst>
          <pc:docMk/>
          <pc:sldMk cId="1957464189" sldId="362"/>
        </pc:sldMkLst>
        <pc:spChg chg="mod">
          <ac:chgData name="Head" userId="S::head@civitasacademy.co.uk::d8489cb0-bc5c-47b9-bde6-880298294ccb" providerId="AD" clId="Web-{7E0B7493-1332-4C7B-AABB-C7D1176AB896}" dt="2020-07-15T09:50:39.216" v="414" actId="20577"/>
          <ac:spMkLst>
            <pc:docMk/>
            <pc:sldMk cId="1957464189" sldId="362"/>
            <ac:spMk id="3" creationId="{00000000-0000-0000-0000-000000000000}"/>
          </ac:spMkLst>
        </pc:spChg>
      </pc:sldChg>
      <pc:sldChg chg="modSp">
        <pc:chgData name="Head" userId="S::head@civitasacademy.co.uk::d8489cb0-bc5c-47b9-bde6-880298294ccb" providerId="AD" clId="Web-{7E0B7493-1332-4C7B-AABB-C7D1176AB896}" dt="2020-07-15T09:45:22.012" v="147" actId="20577"/>
        <pc:sldMkLst>
          <pc:docMk/>
          <pc:sldMk cId="2545470142" sldId="366"/>
        </pc:sldMkLst>
        <pc:spChg chg="mod">
          <ac:chgData name="Head" userId="S::head@civitasacademy.co.uk::d8489cb0-bc5c-47b9-bde6-880298294ccb" providerId="AD" clId="Web-{7E0B7493-1332-4C7B-AABB-C7D1176AB896}" dt="2020-07-15T09:45:22.012" v="147" actId="20577"/>
          <ac:spMkLst>
            <pc:docMk/>
            <pc:sldMk cId="2545470142" sldId="366"/>
            <ac:spMk id="5" creationId="{2C8F5D28-BF4E-4CA4-A557-E8025053E61F}"/>
          </ac:spMkLst>
        </pc:spChg>
      </pc:sldChg>
      <pc:sldChg chg="modSp">
        <pc:chgData name="Head" userId="S::head@civitasacademy.co.uk::d8489cb0-bc5c-47b9-bde6-880298294ccb" providerId="AD" clId="Web-{7E0B7493-1332-4C7B-AABB-C7D1176AB896}" dt="2020-07-15T09:47:21.262" v="260" actId="20577"/>
        <pc:sldMkLst>
          <pc:docMk/>
          <pc:sldMk cId="150718696" sldId="369"/>
        </pc:sldMkLst>
        <pc:spChg chg="mod">
          <ac:chgData name="Head" userId="S::head@civitasacademy.co.uk::d8489cb0-bc5c-47b9-bde6-880298294ccb" providerId="AD" clId="Web-{7E0B7493-1332-4C7B-AABB-C7D1176AB896}" dt="2020-07-15T09:47:21.262" v="260" actId="20577"/>
          <ac:spMkLst>
            <pc:docMk/>
            <pc:sldMk cId="150718696" sldId="369"/>
            <ac:spMk id="2" creationId="{57B85448-C48D-4D70-9674-204B708AE5CC}"/>
          </ac:spMkLst>
        </pc:spChg>
      </pc:sldChg>
    </pc:docChg>
  </pc:docChgLst>
  <pc:docChgLst>
    <pc:chgData name="Sal Ducker" userId="S::sal@reach2.org::ff2d8d37-db36-4407-81a7-7a91ae31d9a6" providerId="AD" clId="Web-{74A7478E-E6CB-4E95-8972-E52CBE3B4A37}"/>
    <pc:docChg chg="delSld">
      <pc:chgData name="Sal Ducker" userId="S::sal@reach2.org::ff2d8d37-db36-4407-81a7-7a91ae31d9a6" providerId="AD" clId="Web-{74A7478E-E6CB-4E95-8972-E52CBE3B4A37}" dt="2021-03-01T16:12:06.899" v="0"/>
      <pc:docMkLst>
        <pc:docMk/>
      </pc:docMkLst>
      <pc:sldChg chg="del">
        <pc:chgData name="Sal Ducker" userId="S::sal@reach2.org::ff2d8d37-db36-4407-81a7-7a91ae31d9a6" providerId="AD" clId="Web-{74A7478E-E6CB-4E95-8972-E52CBE3B4A37}" dt="2021-03-01T16:12:06.899" v="0"/>
        <pc:sldMkLst>
          <pc:docMk/>
          <pc:sldMk cId="3819616236" sldId="371"/>
        </pc:sldMkLst>
      </pc:sldChg>
    </pc:docChg>
  </pc:docChgLst>
  <pc:docChgLst>
    <pc:chgData name="Jessica Bradburn" userId="S::jessica.bradburn@civitasacademy.co.uk::27a5e87a-ebec-4cd1-9a21-39b519a2ad19" providerId="AD" clId="Web-{6A79ED84-ED1E-4C2E-8F6F-A8D7CB740CC8}"/>
    <pc:docChg chg="modSld">
      <pc:chgData name="Jessica Bradburn" userId="S::jessica.bradburn@civitasacademy.co.uk::27a5e87a-ebec-4cd1-9a21-39b519a2ad19" providerId="AD" clId="Web-{6A79ED84-ED1E-4C2E-8F6F-A8D7CB740CC8}" dt="2020-07-14T13:02:01.384" v="5" actId="20577"/>
      <pc:docMkLst>
        <pc:docMk/>
      </pc:docMkLst>
      <pc:sldChg chg="modSp">
        <pc:chgData name="Jessica Bradburn" userId="S::jessica.bradburn@civitasacademy.co.uk::27a5e87a-ebec-4cd1-9a21-39b519a2ad19" providerId="AD" clId="Web-{6A79ED84-ED1E-4C2E-8F6F-A8D7CB740CC8}" dt="2020-07-14T13:01:10.227" v="0" actId="20577"/>
        <pc:sldMkLst>
          <pc:docMk/>
          <pc:sldMk cId="542153802" sldId="339"/>
        </pc:sldMkLst>
        <pc:spChg chg="mod">
          <ac:chgData name="Jessica Bradburn" userId="S::jessica.bradburn@civitasacademy.co.uk::27a5e87a-ebec-4cd1-9a21-39b519a2ad19" providerId="AD" clId="Web-{6A79ED84-ED1E-4C2E-8F6F-A8D7CB740CC8}" dt="2020-07-14T13:01:10.227" v="0" actId="20577"/>
          <ac:spMkLst>
            <pc:docMk/>
            <pc:sldMk cId="542153802" sldId="339"/>
            <ac:spMk id="4" creationId="{032E7C7B-E1FF-4619-8E3C-BDA2CAD0D6C3}"/>
          </ac:spMkLst>
        </pc:spChg>
      </pc:sldChg>
      <pc:sldChg chg="modSp">
        <pc:chgData name="Jessica Bradburn" userId="S::jessica.bradburn@civitasacademy.co.uk::27a5e87a-ebec-4cd1-9a21-39b519a2ad19" providerId="AD" clId="Web-{6A79ED84-ED1E-4C2E-8F6F-A8D7CB740CC8}" dt="2020-07-14T13:02:01.384" v="5" actId="20577"/>
        <pc:sldMkLst>
          <pc:docMk/>
          <pc:sldMk cId="2178376756" sldId="368"/>
        </pc:sldMkLst>
        <pc:spChg chg="mod">
          <ac:chgData name="Jessica Bradburn" userId="S::jessica.bradburn@civitasacademy.co.uk::27a5e87a-ebec-4cd1-9a21-39b519a2ad19" providerId="AD" clId="Web-{6A79ED84-ED1E-4C2E-8F6F-A8D7CB740CC8}" dt="2020-07-14T13:02:01.384" v="5" actId="20577"/>
          <ac:spMkLst>
            <pc:docMk/>
            <pc:sldMk cId="2178376756" sldId="368"/>
            <ac:spMk id="3" creationId="{EB5135B8-CB83-4E88-B52F-1AFB5D5B12A3}"/>
          </ac:spMkLst>
        </pc:spChg>
      </pc:sldChg>
    </pc:docChg>
  </pc:docChgLst>
  <pc:docChgLst>
    <pc:chgData name="Head" userId="S::head@civitasacademy.co.uk::d8489cb0-bc5c-47b9-bde6-880298294ccb" providerId="AD" clId="Web-{3D8C3E8D-9867-4801-BB61-84DEF7957949}"/>
    <pc:docChg chg="modSld">
      <pc:chgData name="Head" userId="S::head@civitasacademy.co.uk::d8489cb0-bc5c-47b9-bde6-880298294ccb" providerId="AD" clId="Web-{3D8C3E8D-9867-4801-BB61-84DEF7957949}" dt="2020-07-14T12:58:47.265" v="127"/>
      <pc:docMkLst>
        <pc:docMk/>
      </pc:docMkLst>
      <pc:sldChg chg="modSp">
        <pc:chgData name="Head" userId="S::head@civitasacademy.co.uk::d8489cb0-bc5c-47b9-bde6-880298294ccb" providerId="AD" clId="Web-{3D8C3E8D-9867-4801-BB61-84DEF7957949}" dt="2020-07-14T12:58:47.265" v="127"/>
        <pc:sldMkLst>
          <pc:docMk/>
          <pc:sldMk cId="1197999348" sldId="358"/>
        </pc:sldMkLst>
        <pc:graphicFrameChg chg="mod modGraphic">
          <ac:chgData name="Head" userId="S::head@civitasacademy.co.uk::d8489cb0-bc5c-47b9-bde6-880298294ccb" providerId="AD" clId="Web-{3D8C3E8D-9867-4801-BB61-84DEF7957949}" dt="2020-07-14T12:58:47.265" v="127"/>
          <ac:graphicFrameMkLst>
            <pc:docMk/>
            <pc:sldMk cId="1197999348" sldId="358"/>
            <ac:graphicFrameMk id="3" creationId="{707931FD-D356-47E1-A91B-F76B7952BB98}"/>
          </ac:graphicFrameMkLst>
        </pc:graphicFrameChg>
      </pc:sldChg>
      <pc:sldChg chg="modSp">
        <pc:chgData name="Head" userId="S::head@civitasacademy.co.uk::d8489cb0-bc5c-47b9-bde6-880298294ccb" providerId="AD" clId="Web-{3D8C3E8D-9867-4801-BB61-84DEF7957949}" dt="2020-07-14T12:55:36.669" v="71"/>
        <pc:sldMkLst>
          <pc:docMk/>
          <pc:sldMk cId="2475528943" sldId="359"/>
        </pc:sldMkLst>
        <pc:graphicFrameChg chg="mod modGraphic">
          <ac:chgData name="Head" userId="S::head@civitasacademy.co.uk::d8489cb0-bc5c-47b9-bde6-880298294ccb" providerId="AD" clId="Web-{3D8C3E8D-9867-4801-BB61-84DEF7957949}" dt="2020-07-14T12:55:36.669" v="71"/>
          <ac:graphicFrameMkLst>
            <pc:docMk/>
            <pc:sldMk cId="2475528943" sldId="359"/>
            <ac:graphicFrameMk id="4" creationId="{6DE1E1D4-1E11-4127-BE84-5A3217C258D1}"/>
          </ac:graphicFrameMkLst>
        </pc:graphicFrameChg>
      </pc:sldChg>
      <pc:sldChg chg="modSp">
        <pc:chgData name="Head" userId="S::head@civitasacademy.co.uk::d8489cb0-bc5c-47b9-bde6-880298294ccb" providerId="AD" clId="Web-{3D8C3E8D-9867-4801-BB61-84DEF7957949}" dt="2020-07-14T12:56:56.139" v="104" actId="20577"/>
        <pc:sldMkLst>
          <pc:docMk/>
          <pc:sldMk cId="2545470142" sldId="366"/>
        </pc:sldMkLst>
        <pc:spChg chg="mod">
          <ac:chgData name="Head" userId="S::head@civitasacademy.co.uk::d8489cb0-bc5c-47b9-bde6-880298294ccb" providerId="AD" clId="Web-{3D8C3E8D-9867-4801-BB61-84DEF7957949}" dt="2020-07-14T12:56:56.139" v="104" actId="20577"/>
          <ac:spMkLst>
            <pc:docMk/>
            <pc:sldMk cId="2545470142" sldId="366"/>
            <ac:spMk id="5" creationId="{2C8F5D28-BF4E-4CA4-A557-E8025053E61F}"/>
          </ac:spMkLst>
        </pc:spChg>
      </pc:sldChg>
      <pc:sldChg chg="modSp">
        <pc:chgData name="Head" userId="S::head@civitasacademy.co.uk::d8489cb0-bc5c-47b9-bde6-880298294ccb" providerId="AD" clId="Web-{3D8C3E8D-9867-4801-BB61-84DEF7957949}" dt="2020-07-14T12:57:52.733" v="117" actId="20577"/>
        <pc:sldMkLst>
          <pc:docMk/>
          <pc:sldMk cId="2178376756" sldId="368"/>
        </pc:sldMkLst>
        <pc:spChg chg="mod">
          <ac:chgData name="Head" userId="S::head@civitasacademy.co.uk::d8489cb0-bc5c-47b9-bde6-880298294ccb" providerId="AD" clId="Web-{3D8C3E8D-9867-4801-BB61-84DEF7957949}" dt="2020-07-14T12:57:52.733" v="117" actId="20577"/>
          <ac:spMkLst>
            <pc:docMk/>
            <pc:sldMk cId="2178376756" sldId="368"/>
            <ac:spMk id="3" creationId="{EB5135B8-CB83-4E88-B52F-1AFB5D5B12A3}"/>
          </ac:spMkLst>
        </pc:spChg>
      </pc:sldChg>
    </pc:docChg>
  </pc:docChgLst>
  <pc:docChgLst>
    <pc:chgData name="Eleanor Boman" userId="S::eleanor.boman@civitasacademy.co.uk::46866f32-1514-453d-889e-86868a5bc24e" providerId="AD" clId="Web-{18984987-92F8-4798-9951-6DCF748D0495}"/>
    <pc:docChg chg="modSld">
      <pc:chgData name="Eleanor Boman" userId="S::eleanor.boman@civitasacademy.co.uk::46866f32-1514-453d-889e-86868a5bc24e" providerId="AD" clId="Web-{18984987-92F8-4798-9951-6DCF748D0495}" dt="2021-03-02T16:38:55.994" v="294" actId="20577"/>
      <pc:docMkLst>
        <pc:docMk/>
      </pc:docMkLst>
      <pc:sldChg chg="modSp">
        <pc:chgData name="Eleanor Boman" userId="S::eleanor.boman@civitasacademy.co.uk::46866f32-1514-453d-889e-86868a5bc24e" providerId="AD" clId="Web-{18984987-92F8-4798-9951-6DCF748D0495}" dt="2021-03-02T16:35:26.489" v="262" actId="20577"/>
        <pc:sldMkLst>
          <pc:docMk/>
          <pc:sldMk cId="4010271183" sldId="325"/>
        </pc:sldMkLst>
        <pc:spChg chg="mod">
          <ac:chgData name="Eleanor Boman" userId="S::eleanor.boman@civitasacademy.co.uk::46866f32-1514-453d-889e-86868a5bc24e" providerId="AD" clId="Web-{18984987-92F8-4798-9951-6DCF748D0495}" dt="2021-03-02T16:32:40.111" v="194" actId="20577"/>
          <ac:spMkLst>
            <pc:docMk/>
            <pc:sldMk cId="4010271183" sldId="325"/>
            <ac:spMk id="2" creationId="{00000000-0000-0000-0000-000000000000}"/>
          </ac:spMkLst>
        </pc:spChg>
        <pc:spChg chg="mod">
          <ac:chgData name="Eleanor Boman" userId="S::eleanor.boman@civitasacademy.co.uk::46866f32-1514-453d-889e-86868a5bc24e" providerId="AD" clId="Web-{18984987-92F8-4798-9951-6DCF748D0495}" dt="2021-03-02T16:35:26.489" v="262" actId="20577"/>
          <ac:spMkLst>
            <pc:docMk/>
            <pc:sldMk cId="4010271183" sldId="325"/>
            <ac:spMk id="3" creationId="{00000000-0000-0000-0000-000000000000}"/>
          </ac:spMkLst>
        </pc:spChg>
      </pc:sldChg>
      <pc:sldChg chg="modSp">
        <pc:chgData name="Eleanor Boman" userId="S::eleanor.boman@civitasacademy.co.uk::46866f32-1514-453d-889e-86868a5bc24e" providerId="AD" clId="Web-{18984987-92F8-4798-9951-6DCF748D0495}" dt="2021-03-02T16:30:32.186" v="186" actId="20577"/>
        <pc:sldMkLst>
          <pc:docMk/>
          <pc:sldMk cId="3404336415" sldId="337"/>
        </pc:sldMkLst>
        <pc:spChg chg="mod">
          <ac:chgData name="Eleanor Boman" userId="S::eleanor.boman@civitasacademy.co.uk::46866f32-1514-453d-889e-86868a5bc24e" providerId="AD" clId="Web-{18984987-92F8-4798-9951-6DCF748D0495}" dt="2021-03-02T16:30:32.186" v="186" actId="20577"/>
          <ac:spMkLst>
            <pc:docMk/>
            <pc:sldMk cId="3404336415" sldId="337"/>
            <ac:spMk id="3" creationId="{F3373E61-1A96-4E81-9C6B-988E96ECF06A}"/>
          </ac:spMkLst>
        </pc:spChg>
      </pc:sldChg>
      <pc:sldChg chg="modSp">
        <pc:chgData name="Eleanor Boman" userId="S::eleanor.boman@civitasacademy.co.uk::46866f32-1514-453d-889e-86868a5bc24e" providerId="AD" clId="Web-{18984987-92F8-4798-9951-6DCF748D0495}" dt="2021-03-02T16:20:24.892" v="1" actId="20577"/>
        <pc:sldMkLst>
          <pc:docMk/>
          <pc:sldMk cId="3616500014" sldId="340"/>
        </pc:sldMkLst>
        <pc:spChg chg="mod">
          <ac:chgData name="Eleanor Boman" userId="S::eleanor.boman@civitasacademy.co.uk::46866f32-1514-453d-889e-86868a5bc24e" providerId="AD" clId="Web-{18984987-92F8-4798-9951-6DCF748D0495}" dt="2021-03-02T16:20:24.892" v="1" actId="20577"/>
          <ac:spMkLst>
            <pc:docMk/>
            <pc:sldMk cId="3616500014" sldId="340"/>
            <ac:spMk id="3" creationId="{8CB345DB-00EC-42A9-9226-9ACCBEF419DF}"/>
          </ac:spMkLst>
        </pc:spChg>
      </pc:sldChg>
      <pc:sldChg chg="delSp">
        <pc:chgData name="Eleanor Boman" userId="S::eleanor.boman@civitasacademy.co.uk::46866f32-1514-453d-889e-86868a5bc24e" providerId="AD" clId="Web-{18984987-92F8-4798-9951-6DCF748D0495}" dt="2021-03-02T16:35:38.271" v="263"/>
        <pc:sldMkLst>
          <pc:docMk/>
          <pc:sldMk cId="1390934267" sldId="342"/>
        </pc:sldMkLst>
        <pc:picChg chg="del">
          <ac:chgData name="Eleanor Boman" userId="S::eleanor.boman@civitasacademy.co.uk::46866f32-1514-453d-889e-86868a5bc24e" providerId="AD" clId="Web-{18984987-92F8-4798-9951-6DCF748D0495}" dt="2021-03-02T16:35:38.271" v="263"/>
          <ac:picMkLst>
            <pc:docMk/>
            <pc:sldMk cId="1390934267" sldId="342"/>
            <ac:picMk id="4" creationId="{3DF1EBE9-121B-4844-86C0-ADF26E5B1875}"/>
          </ac:picMkLst>
        </pc:picChg>
      </pc:sldChg>
      <pc:sldChg chg="modSp">
        <pc:chgData name="Eleanor Boman" userId="S::eleanor.boman@civitasacademy.co.uk::46866f32-1514-453d-889e-86868a5bc24e" providerId="AD" clId="Web-{18984987-92F8-4798-9951-6DCF748D0495}" dt="2021-03-02T16:37:45.133" v="284" actId="20577"/>
        <pc:sldMkLst>
          <pc:docMk/>
          <pc:sldMk cId="1976059480" sldId="349"/>
        </pc:sldMkLst>
        <pc:spChg chg="mod">
          <ac:chgData name="Eleanor Boman" userId="S::eleanor.boman@civitasacademy.co.uk::46866f32-1514-453d-889e-86868a5bc24e" providerId="AD" clId="Web-{18984987-92F8-4798-9951-6DCF748D0495}" dt="2021-03-02T16:37:45.133" v="284" actId="20577"/>
          <ac:spMkLst>
            <pc:docMk/>
            <pc:sldMk cId="1976059480" sldId="349"/>
            <ac:spMk id="3" creationId="{4267312F-2D2D-4024-8544-7695FF47944F}"/>
          </ac:spMkLst>
        </pc:spChg>
      </pc:sldChg>
      <pc:sldChg chg="modSp">
        <pc:chgData name="Eleanor Boman" userId="S::eleanor.boman@civitasacademy.co.uk::46866f32-1514-453d-889e-86868a5bc24e" providerId="AD" clId="Web-{18984987-92F8-4798-9951-6DCF748D0495}" dt="2021-03-02T16:35:56.662" v="279"/>
        <pc:sldMkLst>
          <pc:docMk/>
          <pc:sldMk cId="1197999348" sldId="358"/>
        </pc:sldMkLst>
        <pc:graphicFrameChg chg="mod modGraphic">
          <ac:chgData name="Eleanor Boman" userId="S::eleanor.boman@civitasacademy.co.uk::46866f32-1514-453d-889e-86868a5bc24e" providerId="AD" clId="Web-{18984987-92F8-4798-9951-6DCF748D0495}" dt="2021-03-02T16:35:56.662" v="279"/>
          <ac:graphicFrameMkLst>
            <pc:docMk/>
            <pc:sldMk cId="1197999348" sldId="358"/>
            <ac:graphicFrameMk id="3" creationId="{707931FD-D356-47E1-A91B-F76B7952BB98}"/>
          </ac:graphicFrameMkLst>
        </pc:graphicFrameChg>
      </pc:sldChg>
      <pc:sldChg chg="modSp">
        <pc:chgData name="Eleanor Boman" userId="S::eleanor.boman@civitasacademy.co.uk::46866f32-1514-453d-889e-86868a5bc24e" providerId="AD" clId="Web-{18984987-92F8-4798-9951-6DCF748D0495}" dt="2021-03-02T16:25:40.008" v="167"/>
        <pc:sldMkLst>
          <pc:docMk/>
          <pc:sldMk cId="2475528943" sldId="359"/>
        </pc:sldMkLst>
        <pc:graphicFrameChg chg="mod modGraphic">
          <ac:chgData name="Eleanor Boman" userId="S::eleanor.boman@civitasacademy.co.uk::46866f32-1514-453d-889e-86868a5bc24e" providerId="AD" clId="Web-{18984987-92F8-4798-9951-6DCF748D0495}" dt="2021-03-02T16:25:40.008" v="167"/>
          <ac:graphicFrameMkLst>
            <pc:docMk/>
            <pc:sldMk cId="2475528943" sldId="359"/>
            <ac:graphicFrameMk id="4" creationId="{6DE1E1D4-1E11-4127-BE84-5A3217C258D1}"/>
          </ac:graphicFrameMkLst>
        </pc:graphicFrameChg>
      </pc:sldChg>
      <pc:sldChg chg="modSp">
        <pc:chgData name="Eleanor Boman" userId="S::eleanor.boman@civitasacademy.co.uk::46866f32-1514-453d-889e-86868a5bc24e" providerId="AD" clId="Web-{18984987-92F8-4798-9951-6DCF748D0495}" dt="2021-03-02T16:38:55.994" v="294" actId="20577"/>
        <pc:sldMkLst>
          <pc:docMk/>
          <pc:sldMk cId="3192938925" sldId="367"/>
        </pc:sldMkLst>
        <pc:spChg chg="mod">
          <ac:chgData name="Eleanor Boman" userId="S::eleanor.boman@civitasacademy.co.uk::46866f32-1514-453d-889e-86868a5bc24e" providerId="AD" clId="Web-{18984987-92F8-4798-9951-6DCF748D0495}" dt="2021-03-02T16:38:55.994" v="294" actId="20577"/>
          <ac:spMkLst>
            <pc:docMk/>
            <pc:sldMk cId="3192938925" sldId="367"/>
            <ac:spMk id="5" creationId="{2C8F5D28-BF4E-4CA4-A557-E8025053E61F}"/>
          </ac:spMkLst>
        </pc:spChg>
      </pc:sldChg>
      <pc:sldChg chg="modSp">
        <pc:chgData name="Eleanor Boman" userId="S::eleanor.boman@civitasacademy.co.uk::46866f32-1514-453d-889e-86868a5bc24e" providerId="AD" clId="Web-{18984987-92F8-4798-9951-6DCF748D0495}" dt="2021-03-02T16:24:38.600" v="161" actId="20577"/>
        <pc:sldMkLst>
          <pc:docMk/>
          <pc:sldMk cId="3632098165" sldId="370"/>
        </pc:sldMkLst>
        <pc:spChg chg="mod">
          <ac:chgData name="Eleanor Boman" userId="S::eleanor.boman@civitasacademy.co.uk::46866f32-1514-453d-889e-86868a5bc24e" providerId="AD" clId="Web-{18984987-92F8-4798-9951-6DCF748D0495}" dt="2021-03-02T16:24:38.600" v="161" actId="20577"/>
          <ac:spMkLst>
            <pc:docMk/>
            <pc:sldMk cId="3632098165" sldId="370"/>
            <ac:spMk id="3" creationId="{29B37C42-1689-4D53-8C9B-5C52C72318A0}"/>
          </ac:spMkLst>
        </pc:spChg>
      </pc:sldChg>
    </pc:docChg>
  </pc:docChgLst>
  <pc:docChgLst>
    <pc:chgData name="Head" userId="S::head@civitasacademy.co.uk::d8489cb0-bc5c-47b9-bde6-880298294ccb" providerId="AD" clId="Web-{C0445CD3-8785-469E-8812-292AF9B987C0}"/>
    <pc:docChg chg="modSld">
      <pc:chgData name="Head" userId="S::head@civitasacademy.co.uk::d8489cb0-bc5c-47b9-bde6-880298294ccb" providerId="AD" clId="Web-{C0445CD3-8785-469E-8812-292AF9B987C0}" dt="2020-06-05T12:53:26.025" v="15" actId="20577"/>
      <pc:docMkLst>
        <pc:docMk/>
      </pc:docMkLst>
      <pc:sldChg chg="modSp">
        <pc:chgData name="Head" userId="S::head@civitasacademy.co.uk::d8489cb0-bc5c-47b9-bde6-880298294ccb" providerId="AD" clId="Web-{C0445CD3-8785-469E-8812-292AF9B987C0}" dt="2020-06-05T12:51:33.728" v="4" actId="20577"/>
        <pc:sldMkLst>
          <pc:docMk/>
          <pc:sldMk cId="542153802" sldId="339"/>
        </pc:sldMkLst>
        <pc:spChg chg="mod">
          <ac:chgData name="Head" userId="S::head@civitasacademy.co.uk::d8489cb0-bc5c-47b9-bde6-880298294ccb" providerId="AD" clId="Web-{C0445CD3-8785-469E-8812-292AF9B987C0}" dt="2020-06-05T12:51:33.728" v="4" actId="20577"/>
          <ac:spMkLst>
            <pc:docMk/>
            <pc:sldMk cId="542153802" sldId="339"/>
            <ac:spMk id="4" creationId="{032E7C7B-E1FF-4619-8E3C-BDA2CAD0D6C3}"/>
          </ac:spMkLst>
        </pc:spChg>
      </pc:sldChg>
      <pc:sldChg chg="modSp">
        <pc:chgData name="Head" userId="S::head@civitasacademy.co.uk::d8489cb0-bc5c-47b9-bde6-880298294ccb" providerId="AD" clId="Web-{C0445CD3-8785-469E-8812-292AF9B987C0}" dt="2020-06-05T12:53:26.025" v="14" actId="20577"/>
        <pc:sldMkLst>
          <pc:docMk/>
          <pc:sldMk cId="1390934267" sldId="342"/>
        </pc:sldMkLst>
        <pc:spChg chg="mod">
          <ac:chgData name="Head" userId="S::head@civitasacademy.co.uk::d8489cb0-bc5c-47b9-bde6-880298294ccb" providerId="AD" clId="Web-{C0445CD3-8785-469E-8812-292AF9B987C0}" dt="2020-06-05T12:53:26.025" v="14" actId="20577"/>
          <ac:spMkLst>
            <pc:docMk/>
            <pc:sldMk cId="1390934267" sldId="342"/>
            <ac:spMk id="3" creationId="{EEAED6B0-5E35-4F54-AF0F-747DE4D2A5D8}"/>
          </ac:spMkLst>
        </pc:spChg>
      </pc:sldChg>
    </pc:docChg>
  </pc:docChgLst>
  <pc:docChgLst>
    <pc:chgData name="Jessica Bradburn" userId="S::jessica.bradburn@civitasacademy.co.uk::27a5e87a-ebec-4cd1-9a21-39b519a2ad19" providerId="AD" clId="Web-{5F809D92-4D74-46EB-8C65-6806D16B1DCF}"/>
    <pc:docChg chg="modSld">
      <pc:chgData name="Jessica Bradburn" userId="S::jessica.bradburn@civitasacademy.co.uk::27a5e87a-ebec-4cd1-9a21-39b519a2ad19" providerId="AD" clId="Web-{5F809D92-4D74-46EB-8C65-6806D16B1DCF}" dt="2020-07-14T11:41:43.896" v="125"/>
      <pc:docMkLst>
        <pc:docMk/>
      </pc:docMkLst>
      <pc:sldChg chg="modSp">
        <pc:chgData name="Jessica Bradburn" userId="S::jessica.bradburn@civitasacademy.co.uk::27a5e87a-ebec-4cd1-9a21-39b519a2ad19" providerId="AD" clId="Web-{5F809D92-4D74-46EB-8C65-6806D16B1DCF}" dt="2020-07-14T11:41:43.896" v="125"/>
        <pc:sldMkLst>
          <pc:docMk/>
          <pc:sldMk cId="2475528943" sldId="359"/>
        </pc:sldMkLst>
        <pc:graphicFrameChg chg="mod modGraphic">
          <ac:chgData name="Jessica Bradburn" userId="S::jessica.bradburn@civitasacademy.co.uk::27a5e87a-ebec-4cd1-9a21-39b519a2ad19" providerId="AD" clId="Web-{5F809D92-4D74-46EB-8C65-6806D16B1DCF}" dt="2020-07-14T11:41:43.896" v="125"/>
          <ac:graphicFrameMkLst>
            <pc:docMk/>
            <pc:sldMk cId="2475528943" sldId="359"/>
            <ac:graphicFrameMk id="4" creationId="{6DE1E1D4-1E11-4127-BE84-5A3217C258D1}"/>
          </ac:graphicFrameMkLst>
        </pc:graphicFrameChg>
      </pc:sldChg>
    </pc:docChg>
  </pc:docChgLst>
  <pc:docChgLst>
    <pc:chgData name="Sal Ducker" userId="S::sal@reach2.org::ff2d8d37-db36-4407-81a7-7a91ae31d9a6" providerId="AD" clId="Web-{53EF14E4-03F0-4B30-3D2F-96B7135F19E3}"/>
    <pc:docChg chg="modSld">
      <pc:chgData name="Sal Ducker" userId="S::sal@reach2.org::ff2d8d37-db36-4407-81a7-7a91ae31d9a6" providerId="AD" clId="Web-{53EF14E4-03F0-4B30-3D2F-96B7135F19E3}" dt="2020-08-27T11:44:40.624" v="1095" actId="20577"/>
      <pc:docMkLst>
        <pc:docMk/>
      </pc:docMkLst>
      <pc:sldChg chg="addSp modSp">
        <pc:chgData name="Sal Ducker" userId="S::sal@reach2.org::ff2d8d37-db36-4407-81a7-7a91ae31d9a6" providerId="AD" clId="Web-{53EF14E4-03F0-4B30-3D2F-96B7135F19E3}" dt="2020-08-27T11:44:37.749" v="1093" actId="20577"/>
        <pc:sldMkLst>
          <pc:docMk/>
          <pc:sldMk cId="722192177" sldId="335"/>
        </pc:sldMkLst>
        <pc:spChg chg="add mod">
          <ac:chgData name="Sal Ducker" userId="S::sal@reach2.org::ff2d8d37-db36-4407-81a7-7a91ae31d9a6" providerId="AD" clId="Web-{53EF14E4-03F0-4B30-3D2F-96B7135F19E3}" dt="2020-08-27T11:44:37.749" v="1093" actId="20577"/>
          <ac:spMkLst>
            <pc:docMk/>
            <pc:sldMk cId="722192177" sldId="335"/>
            <ac:spMk id="2" creationId="{67D6227E-D266-4B2E-99B5-3C8F2D9DC5BD}"/>
          </ac:spMkLst>
        </pc:spChg>
        <pc:graphicFrameChg chg="mod modGraphic">
          <ac:chgData name="Sal Ducker" userId="S::sal@reach2.org::ff2d8d37-db36-4407-81a7-7a91ae31d9a6" providerId="AD" clId="Web-{53EF14E4-03F0-4B30-3D2F-96B7135F19E3}" dt="2020-08-27T11:43:27.622" v="1090"/>
          <ac:graphicFrameMkLst>
            <pc:docMk/>
            <pc:sldMk cId="722192177" sldId="335"/>
            <ac:graphicFrameMk id="3" creationId="{D5CD89AB-1246-4C36-86E8-E6DF5E05B292}"/>
          </ac:graphicFrameMkLst>
        </pc:graphicFrameChg>
      </pc:sldChg>
      <pc:sldChg chg="modSp">
        <pc:chgData name="Sal Ducker" userId="S::sal@reach2.org::ff2d8d37-db36-4407-81a7-7a91ae31d9a6" providerId="AD" clId="Web-{53EF14E4-03F0-4B30-3D2F-96B7135F19E3}" dt="2020-08-27T11:24:45.518" v="108" actId="20577"/>
        <pc:sldMkLst>
          <pc:docMk/>
          <pc:sldMk cId="3181298904" sldId="347"/>
        </pc:sldMkLst>
        <pc:spChg chg="mod">
          <ac:chgData name="Sal Ducker" userId="S::sal@reach2.org::ff2d8d37-db36-4407-81a7-7a91ae31d9a6" providerId="AD" clId="Web-{53EF14E4-03F0-4B30-3D2F-96B7135F19E3}" dt="2020-08-27T11:24:45.518" v="108" actId="20577"/>
          <ac:spMkLst>
            <pc:docMk/>
            <pc:sldMk cId="3181298904" sldId="347"/>
            <ac:spMk id="3" creationId="{9D28ECA7-552C-43F0-99B3-2E58D5069186}"/>
          </ac:spMkLst>
        </pc:spChg>
      </pc:sldChg>
      <pc:sldChg chg="modSp">
        <pc:chgData name="Sal Ducker" userId="S::sal@reach2.org::ff2d8d37-db36-4407-81a7-7a91ae31d9a6" providerId="AD" clId="Web-{53EF14E4-03F0-4B30-3D2F-96B7135F19E3}" dt="2020-08-27T11:29:32.290" v="575" actId="20577"/>
        <pc:sldMkLst>
          <pc:docMk/>
          <pc:sldMk cId="3047354857" sldId="348"/>
        </pc:sldMkLst>
        <pc:spChg chg="mod">
          <ac:chgData name="Sal Ducker" userId="S::sal@reach2.org::ff2d8d37-db36-4407-81a7-7a91ae31d9a6" providerId="AD" clId="Web-{53EF14E4-03F0-4B30-3D2F-96B7135F19E3}" dt="2020-08-27T11:29:32.290" v="575" actId="20577"/>
          <ac:spMkLst>
            <pc:docMk/>
            <pc:sldMk cId="3047354857" sldId="348"/>
            <ac:spMk id="4" creationId="{4EF285B3-760E-47AA-95A9-CE82080DC7A0}"/>
          </ac:spMkLst>
        </pc:spChg>
      </pc:sldChg>
      <pc:sldChg chg="modSp">
        <pc:chgData name="Sal Ducker" userId="S::sal@reach2.org::ff2d8d37-db36-4407-81a7-7a91ae31d9a6" providerId="AD" clId="Web-{53EF14E4-03F0-4B30-3D2F-96B7135F19E3}" dt="2020-08-27T11:34:17.484" v="851" actId="20577"/>
        <pc:sldMkLst>
          <pc:docMk/>
          <pc:sldMk cId="1976059480" sldId="349"/>
        </pc:sldMkLst>
        <pc:spChg chg="mod">
          <ac:chgData name="Sal Ducker" userId="S::sal@reach2.org::ff2d8d37-db36-4407-81a7-7a91ae31d9a6" providerId="AD" clId="Web-{53EF14E4-03F0-4B30-3D2F-96B7135F19E3}" dt="2020-08-27T11:34:17.484" v="851" actId="20577"/>
          <ac:spMkLst>
            <pc:docMk/>
            <pc:sldMk cId="1976059480" sldId="349"/>
            <ac:spMk id="3" creationId="{4267312F-2D2D-4024-8544-7695FF47944F}"/>
          </ac:spMkLst>
        </pc:spChg>
      </pc:sldChg>
      <pc:sldChg chg="modSp">
        <pc:chgData name="Sal Ducker" userId="S::sal@reach2.org::ff2d8d37-db36-4407-81a7-7a91ae31d9a6" providerId="AD" clId="Web-{53EF14E4-03F0-4B30-3D2F-96B7135F19E3}" dt="2020-08-27T11:39:22.773" v="856" actId="20577"/>
        <pc:sldMkLst>
          <pc:docMk/>
          <pc:sldMk cId="206769031" sldId="365"/>
        </pc:sldMkLst>
        <pc:spChg chg="mod">
          <ac:chgData name="Sal Ducker" userId="S::sal@reach2.org::ff2d8d37-db36-4407-81a7-7a91ae31d9a6" providerId="AD" clId="Web-{53EF14E4-03F0-4B30-3D2F-96B7135F19E3}" dt="2020-08-27T11:39:22.773" v="856" actId="20577"/>
          <ac:spMkLst>
            <pc:docMk/>
            <pc:sldMk cId="206769031" sldId="365"/>
            <ac:spMk id="3" creationId="{06180A6F-FC88-4420-80A5-42A0F80E6DAB}"/>
          </ac:spMkLst>
        </pc:spChg>
      </pc:sldChg>
      <pc:sldChg chg="modSp">
        <pc:chgData name="Sal Ducker" userId="S::sal@reach2.org::ff2d8d37-db36-4407-81a7-7a91ae31d9a6" providerId="AD" clId="Web-{53EF14E4-03F0-4B30-3D2F-96B7135F19E3}" dt="2020-08-27T11:41:00.431" v="1025" actId="20577"/>
        <pc:sldMkLst>
          <pc:docMk/>
          <pc:sldMk cId="3192938925" sldId="367"/>
        </pc:sldMkLst>
        <pc:spChg chg="mod">
          <ac:chgData name="Sal Ducker" userId="S::sal@reach2.org::ff2d8d37-db36-4407-81a7-7a91ae31d9a6" providerId="AD" clId="Web-{53EF14E4-03F0-4B30-3D2F-96B7135F19E3}" dt="2020-08-27T11:41:00.431" v="1025" actId="20577"/>
          <ac:spMkLst>
            <pc:docMk/>
            <pc:sldMk cId="3192938925" sldId="367"/>
            <ac:spMk id="5" creationId="{2C8F5D28-BF4E-4CA4-A557-E8025053E61F}"/>
          </ac:spMkLst>
        </pc:spChg>
      </pc:sldChg>
    </pc:docChg>
  </pc:docChgLst>
  <pc:docChgLst>
    <pc:chgData name="Sal Ducker" userId="S::sal@reach2.org::ff2d8d37-db36-4407-81a7-7a91ae31d9a6" providerId="AD" clId="Web-{710A9193-4A4C-4B9B-C5F0-CDA5D425628A}"/>
    <pc:docChg chg="addSld delSld modSld">
      <pc:chgData name="Sal Ducker" userId="S::sal@reach2.org::ff2d8d37-db36-4407-81a7-7a91ae31d9a6" providerId="AD" clId="Web-{710A9193-4A4C-4B9B-C5F0-CDA5D425628A}" dt="2020-08-27T10:35:51.785" v="786"/>
      <pc:docMkLst>
        <pc:docMk/>
      </pc:docMkLst>
      <pc:sldChg chg="delSp">
        <pc:chgData name="Sal Ducker" userId="S::sal@reach2.org::ff2d8d37-db36-4407-81a7-7a91ae31d9a6" providerId="AD" clId="Web-{710A9193-4A4C-4B9B-C5F0-CDA5D425628A}" dt="2020-08-27T10:35:26.411" v="785"/>
        <pc:sldMkLst>
          <pc:docMk/>
          <pc:sldMk cId="3404336415" sldId="337"/>
        </pc:sldMkLst>
        <pc:picChg chg="del">
          <ac:chgData name="Sal Ducker" userId="S::sal@reach2.org::ff2d8d37-db36-4407-81a7-7a91ae31d9a6" providerId="AD" clId="Web-{710A9193-4A4C-4B9B-C5F0-CDA5D425628A}" dt="2020-08-27T10:35:26.411" v="785"/>
          <ac:picMkLst>
            <pc:docMk/>
            <pc:sldMk cId="3404336415" sldId="337"/>
            <ac:picMk id="9" creationId="{0243F2D0-BB49-475B-9227-ADED2AC34ECD}"/>
          </ac:picMkLst>
        </pc:picChg>
      </pc:sldChg>
      <pc:sldChg chg="modSp">
        <pc:chgData name="Sal Ducker" userId="S::sal@reach2.org::ff2d8d37-db36-4407-81a7-7a91ae31d9a6" providerId="AD" clId="Web-{710A9193-4A4C-4B9B-C5F0-CDA5D425628A}" dt="2020-08-27T10:26:32.522" v="443" actId="20577"/>
        <pc:sldMkLst>
          <pc:docMk/>
          <pc:sldMk cId="1927554914" sldId="341"/>
        </pc:sldMkLst>
        <pc:spChg chg="mod">
          <ac:chgData name="Sal Ducker" userId="S::sal@reach2.org::ff2d8d37-db36-4407-81a7-7a91ae31d9a6" providerId="AD" clId="Web-{710A9193-4A4C-4B9B-C5F0-CDA5D425628A}" dt="2020-08-27T10:20:43.290" v="9" actId="20577"/>
          <ac:spMkLst>
            <pc:docMk/>
            <pc:sldMk cId="1927554914" sldId="341"/>
            <ac:spMk id="2" creationId="{14B07936-2F55-4455-B34B-344A99529371}"/>
          </ac:spMkLst>
        </pc:spChg>
        <pc:spChg chg="mod">
          <ac:chgData name="Sal Ducker" userId="S::sal@reach2.org::ff2d8d37-db36-4407-81a7-7a91ae31d9a6" providerId="AD" clId="Web-{710A9193-4A4C-4B9B-C5F0-CDA5D425628A}" dt="2020-08-27T10:26:32.522" v="443" actId="20577"/>
          <ac:spMkLst>
            <pc:docMk/>
            <pc:sldMk cId="1927554914" sldId="341"/>
            <ac:spMk id="3" creationId="{29B37C42-1689-4D53-8C9B-5C52C72318A0}"/>
          </ac:spMkLst>
        </pc:spChg>
      </pc:sldChg>
      <pc:sldChg chg="del">
        <pc:chgData name="Sal Ducker" userId="S::sal@reach2.org::ff2d8d37-db36-4407-81a7-7a91ae31d9a6" providerId="AD" clId="Web-{710A9193-4A4C-4B9B-C5F0-CDA5D425628A}" dt="2020-08-27T10:35:51.785" v="786"/>
        <pc:sldMkLst>
          <pc:docMk/>
          <pc:sldMk cId="407819525" sldId="355"/>
        </pc:sldMkLst>
      </pc:sldChg>
      <pc:sldChg chg="addSp modSp">
        <pc:chgData name="Sal Ducker" userId="S::sal@reach2.org::ff2d8d37-db36-4407-81a7-7a91ae31d9a6" providerId="AD" clId="Web-{710A9193-4A4C-4B9B-C5F0-CDA5D425628A}" dt="2020-08-27T10:28:35.069" v="765" actId="20577"/>
        <pc:sldMkLst>
          <pc:docMk/>
          <pc:sldMk cId="2475528943" sldId="359"/>
        </pc:sldMkLst>
        <pc:spChg chg="add mod">
          <ac:chgData name="Sal Ducker" userId="S::sal@reach2.org::ff2d8d37-db36-4407-81a7-7a91ae31d9a6" providerId="AD" clId="Web-{710A9193-4A4C-4B9B-C5F0-CDA5D425628A}" dt="2020-08-27T10:28:35.069" v="765" actId="20577"/>
          <ac:spMkLst>
            <pc:docMk/>
            <pc:sldMk cId="2475528943" sldId="359"/>
            <ac:spMk id="3" creationId="{C2479216-38B0-4E32-97C2-4CEE557CF004}"/>
          </ac:spMkLst>
        </pc:spChg>
        <pc:graphicFrameChg chg="mod modGraphic">
          <ac:chgData name="Sal Ducker" userId="S::sal@reach2.org::ff2d8d37-db36-4407-81a7-7a91ae31d9a6" providerId="AD" clId="Web-{710A9193-4A4C-4B9B-C5F0-CDA5D425628A}" dt="2020-08-27T10:27:38.006" v="539"/>
          <ac:graphicFrameMkLst>
            <pc:docMk/>
            <pc:sldMk cId="2475528943" sldId="359"/>
            <ac:graphicFrameMk id="4" creationId="{6DE1E1D4-1E11-4127-BE84-5A3217C258D1}"/>
          </ac:graphicFrameMkLst>
        </pc:graphicFrameChg>
      </pc:sldChg>
      <pc:sldChg chg="addSp delSp modSp add replId">
        <pc:chgData name="Sal Ducker" userId="S::sal@reach2.org::ff2d8d37-db36-4407-81a7-7a91ae31d9a6" providerId="AD" clId="Web-{710A9193-4A4C-4B9B-C5F0-CDA5D425628A}" dt="2020-08-27T10:31:07.677" v="784" actId="20577"/>
        <pc:sldMkLst>
          <pc:docMk/>
          <pc:sldMk cId="3632098165" sldId="370"/>
        </pc:sldMkLst>
        <pc:spChg chg="mod">
          <ac:chgData name="Sal Ducker" userId="S::sal@reach2.org::ff2d8d37-db36-4407-81a7-7a91ae31d9a6" providerId="AD" clId="Web-{710A9193-4A4C-4B9B-C5F0-CDA5D425628A}" dt="2020-08-27T10:30:37.552" v="770"/>
          <ac:spMkLst>
            <pc:docMk/>
            <pc:sldMk cId="3632098165" sldId="370"/>
            <ac:spMk id="2" creationId="{14B07936-2F55-4455-B34B-344A99529371}"/>
          </ac:spMkLst>
        </pc:spChg>
        <pc:spChg chg="mod">
          <ac:chgData name="Sal Ducker" userId="S::sal@reach2.org::ff2d8d37-db36-4407-81a7-7a91ae31d9a6" providerId="AD" clId="Web-{710A9193-4A4C-4B9B-C5F0-CDA5D425628A}" dt="2020-08-27T10:31:07.677" v="784" actId="20577"/>
          <ac:spMkLst>
            <pc:docMk/>
            <pc:sldMk cId="3632098165" sldId="370"/>
            <ac:spMk id="3" creationId="{29B37C42-1689-4D53-8C9B-5C52C72318A0}"/>
          </ac:spMkLst>
        </pc:spChg>
        <pc:spChg chg="del">
          <ac:chgData name="Sal Ducker" userId="S::sal@reach2.org::ff2d8d37-db36-4407-81a7-7a91ae31d9a6" providerId="AD" clId="Web-{710A9193-4A4C-4B9B-C5F0-CDA5D425628A}" dt="2020-08-27T10:30:37.552" v="770"/>
          <ac:spMkLst>
            <pc:docMk/>
            <pc:sldMk cId="3632098165" sldId="370"/>
            <ac:spMk id="21" creationId="{A65AC7D1-EAA9-48F5-B509-60A7F50BF703}"/>
          </ac:spMkLst>
        </pc:spChg>
        <pc:spChg chg="del">
          <ac:chgData name="Sal Ducker" userId="S::sal@reach2.org::ff2d8d37-db36-4407-81a7-7a91ae31d9a6" providerId="AD" clId="Web-{710A9193-4A4C-4B9B-C5F0-CDA5D425628A}" dt="2020-08-27T10:30:37.552" v="770"/>
          <ac:spMkLst>
            <pc:docMk/>
            <pc:sldMk cId="3632098165" sldId="370"/>
            <ac:spMk id="23" creationId="{D6320AF9-619A-4175-865B-5663E1AEF4C5}"/>
          </ac:spMkLst>
        </pc:spChg>
        <pc:spChg chg="del">
          <ac:chgData name="Sal Ducker" userId="S::sal@reach2.org::ff2d8d37-db36-4407-81a7-7a91ae31d9a6" providerId="AD" clId="Web-{710A9193-4A4C-4B9B-C5F0-CDA5D425628A}" dt="2020-08-27T10:20:33.696" v="5"/>
          <ac:spMkLst>
            <pc:docMk/>
            <pc:sldMk cId="3632098165" sldId="370"/>
            <ac:spMk id="24" creationId="{11A28B59-9539-44C6-A454-D026395C2EE6}"/>
          </ac:spMkLst>
        </pc:spChg>
        <pc:spChg chg="del">
          <ac:chgData name="Sal Ducker" userId="S::sal@reach2.org::ff2d8d37-db36-4407-81a7-7a91ae31d9a6" providerId="AD" clId="Web-{710A9193-4A4C-4B9B-C5F0-CDA5D425628A}" dt="2020-08-27T10:30:37.552" v="770"/>
          <ac:spMkLst>
            <pc:docMk/>
            <pc:sldMk cId="3632098165" sldId="370"/>
            <ac:spMk id="29" creationId="{7E018740-5C2B-4A41-AC1A-7E68D1EC1954}"/>
          </ac:spMkLst>
        </pc:spChg>
        <pc:spChg chg="del">
          <ac:chgData name="Sal Ducker" userId="S::sal@reach2.org::ff2d8d37-db36-4407-81a7-7a91ae31d9a6" providerId="AD" clId="Web-{710A9193-4A4C-4B9B-C5F0-CDA5D425628A}" dt="2020-08-27T10:30:37.552" v="770"/>
          <ac:spMkLst>
            <pc:docMk/>
            <pc:sldMk cId="3632098165" sldId="370"/>
            <ac:spMk id="31" creationId="{166F75A4-C475-4941-8EE2-B80A06A2C1BB}"/>
          </ac:spMkLst>
        </pc:spChg>
        <pc:spChg chg="del">
          <ac:chgData name="Sal Ducker" userId="S::sal@reach2.org::ff2d8d37-db36-4407-81a7-7a91ae31d9a6" providerId="AD" clId="Web-{710A9193-4A4C-4B9B-C5F0-CDA5D425628A}" dt="2020-08-27T10:30:37.552" v="770"/>
          <ac:spMkLst>
            <pc:docMk/>
            <pc:sldMk cId="3632098165" sldId="370"/>
            <ac:spMk id="33" creationId="{A032553A-72E8-4B0D-8405-FF9771C9AF05}"/>
          </ac:spMkLst>
        </pc:spChg>
        <pc:spChg chg="del">
          <ac:chgData name="Sal Ducker" userId="S::sal@reach2.org::ff2d8d37-db36-4407-81a7-7a91ae31d9a6" providerId="AD" clId="Web-{710A9193-4A4C-4B9B-C5F0-CDA5D425628A}" dt="2020-08-27T10:20:35.415" v="6"/>
          <ac:spMkLst>
            <pc:docMk/>
            <pc:sldMk cId="3632098165" sldId="370"/>
            <ac:spMk id="34" creationId="{4A3FAFB7-7B03-41E4-A8F4-EAB824B61616}"/>
          </ac:spMkLst>
        </pc:spChg>
        <pc:spChg chg="del">
          <ac:chgData name="Sal Ducker" userId="S::sal@reach2.org::ff2d8d37-db36-4407-81a7-7a91ae31d9a6" providerId="AD" clId="Web-{710A9193-4A4C-4B9B-C5F0-CDA5D425628A}" dt="2020-08-27T10:30:37.552" v="770"/>
          <ac:spMkLst>
            <pc:docMk/>
            <pc:sldMk cId="3632098165" sldId="370"/>
            <ac:spMk id="35" creationId="{765800AC-C3B9-498E-87BC-29FAE4C76B21}"/>
          </ac:spMkLst>
        </pc:spChg>
        <pc:spChg chg="del">
          <ac:chgData name="Sal Ducker" userId="S::sal@reach2.org::ff2d8d37-db36-4407-81a7-7a91ae31d9a6" providerId="AD" clId="Web-{710A9193-4A4C-4B9B-C5F0-CDA5D425628A}" dt="2020-08-27T10:30:37.552" v="770"/>
          <ac:spMkLst>
            <pc:docMk/>
            <pc:sldMk cId="3632098165" sldId="370"/>
            <ac:spMk id="37" creationId="{1F9D6ACB-2FF4-49F9-978A-E0D5327FC635}"/>
          </ac:spMkLst>
        </pc:spChg>
        <pc:spChg chg="del">
          <ac:chgData name="Sal Ducker" userId="S::sal@reach2.org::ff2d8d37-db36-4407-81a7-7a91ae31d9a6" providerId="AD" clId="Web-{710A9193-4A4C-4B9B-C5F0-CDA5D425628A}" dt="2020-08-27T10:30:37.552" v="770"/>
          <ac:spMkLst>
            <pc:docMk/>
            <pc:sldMk cId="3632098165" sldId="370"/>
            <ac:spMk id="39" creationId="{A5EC319D-0FEA-4B95-A3EA-01E35672C95B}"/>
          </ac:spMkLst>
        </pc:spChg>
        <pc:spChg chg="add">
          <ac:chgData name="Sal Ducker" userId="S::sal@reach2.org::ff2d8d37-db36-4407-81a7-7a91ae31d9a6" providerId="AD" clId="Web-{710A9193-4A4C-4B9B-C5F0-CDA5D425628A}" dt="2020-08-27T10:30:37.552" v="770"/>
          <ac:spMkLst>
            <pc:docMk/>
            <pc:sldMk cId="3632098165" sldId="370"/>
            <ac:spMk id="56" creationId="{8DF4D7F6-81B5-452A-9CE6-76D81F91D41B}"/>
          </ac:spMkLst>
        </pc:spChg>
        <pc:spChg chg="add">
          <ac:chgData name="Sal Ducker" userId="S::sal@reach2.org::ff2d8d37-db36-4407-81a7-7a91ae31d9a6" providerId="AD" clId="Web-{710A9193-4A4C-4B9B-C5F0-CDA5D425628A}" dt="2020-08-27T10:30:37.552" v="770"/>
          <ac:spMkLst>
            <pc:docMk/>
            <pc:sldMk cId="3632098165" sldId="370"/>
            <ac:spMk id="58" creationId="{4600514D-20FB-4559-97DC-D1DC39E6C3DE}"/>
          </ac:spMkLst>
        </pc:spChg>
        <pc:spChg chg="add">
          <ac:chgData name="Sal Ducker" userId="S::sal@reach2.org::ff2d8d37-db36-4407-81a7-7a91ae31d9a6" providerId="AD" clId="Web-{710A9193-4A4C-4B9B-C5F0-CDA5D425628A}" dt="2020-08-27T10:30:37.552" v="770"/>
          <ac:spMkLst>
            <pc:docMk/>
            <pc:sldMk cId="3632098165" sldId="370"/>
            <ac:spMk id="60" creationId="{266F638A-E405-4AC0-B984-72E5813B0DD1}"/>
          </ac:spMkLst>
        </pc:spChg>
        <pc:spChg chg="add">
          <ac:chgData name="Sal Ducker" userId="S::sal@reach2.org::ff2d8d37-db36-4407-81a7-7a91ae31d9a6" providerId="AD" clId="Web-{710A9193-4A4C-4B9B-C5F0-CDA5D425628A}" dt="2020-08-27T10:30:37.552" v="770"/>
          <ac:spMkLst>
            <pc:docMk/>
            <pc:sldMk cId="3632098165" sldId="370"/>
            <ac:spMk id="66" creationId="{27B538D5-95DB-47ED-9CB4-34AE5BF78E6B}"/>
          </ac:spMkLst>
        </pc:spChg>
        <pc:grpChg chg="del">
          <ac:chgData name="Sal Ducker" userId="S::sal@reach2.org::ff2d8d37-db36-4407-81a7-7a91ae31d9a6" providerId="AD" clId="Web-{710A9193-4A4C-4B9B-C5F0-CDA5D425628A}" dt="2020-08-27T10:30:37.552" v="770"/>
          <ac:grpSpMkLst>
            <pc:docMk/>
            <pc:sldMk cId="3632098165" sldId="370"/>
            <ac:grpSpMk id="9" creationId="{1F2B4773-3207-44CC-B7AC-892B70498211}"/>
          </ac:grpSpMkLst>
        </pc:grpChg>
        <pc:grpChg chg="add">
          <ac:chgData name="Sal Ducker" userId="S::sal@reach2.org::ff2d8d37-db36-4407-81a7-7a91ae31d9a6" providerId="AD" clId="Web-{710A9193-4A4C-4B9B-C5F0-CDA5D425628A}" dt="2020-08-27T10:30:37.552" v="770"/>
          <ac:grpSpMkLst>
            <pc:docMk/>
            <pc:sldMk cId="3632098165" sldId="370"/>
            <ac:grpSpMk id="44" creationId="{09EA7EA7-74F5-4EE2-8E3D-1A10308259D7}"/>
          </ac:grpSpMkLst>
        </pc:grpChg>
        <pc:picChg chg="del">
          <ac:chgData name="Sal Ducker" userId="S::sal@reach2.org::ff2d8d37-db36-4407-81a7-7a91ae31d9a6" providerId="AD" clId="Web-{710A9193-4A4C-4B9B-C5F0-CDA5D425628A}" dt="2020-08-27T10:20:29.336" v="1"/>
          <ac:picMkLst>
            <pc:docMk/>
            <pc:sldMk cId="3632098165" sldId="370"/>
            <ac:picMk id="4" creationId="{723C6A63-098F-4252-BE8F-23C6B0D1CB4D}"/>
          </ac:picMkLst>
        </pc:picChg>
        <pc:picChg chg="del">
          <ac:chgData name="Sal Ducker" userId="S::sal@reach2.org::ff2d8d37-db36-4407-81a7-7a91ae31d9a6" providerId="AD" clId="Web-{710A9193-4A4C-4B9B-C5F0-CDA5D425628A}" dt="2020-08-27T10:20:29.415" v="2"/>
          <ac:picMkLst>
            <pc:docMk/>
            <pc:sldMk cId="3632098165" sldId="370"/>
            <ac:picMk id="7" creationId="{7ABDB251-BC0D-44B9-8C8A-A1F47C6F3DCC}"/>
          </ac:picMkLst>
        </pc:picChg>
        <pc:picChg chg="del">
          <ac:chgData name="Sal Ducker" userId="S::sal@reach2.org::ff2d8d37-db36-4407-81a7-7a91ae31d9a6" providerId="AD" clId="Web-{710A9193-4A4C-4B9B-C5F0-CDA5D425628A}" dt="2020-08-27T10:20:32.118" v="3"/>
          <ac:picMkLst>
            <pc:docMk/>
            <pc:sldMk cId="3632098165" sldId="370"/>
            <ac:picMk id="8" creationId="{00BA606B-47D3-4E3D-BF54-62A934BBA0B4}"/>
          </ac:picMkLst>
        </pc:picChg>
        <pc:picChg chg="del">
          <ac:chgData name="Sal Ducker" userId="S::sal@reach2.org::ff2d8d37-db36-4407-81a7-7a91ae31d9a6" providerId="AD" clId="Web-{710A9193-4A4C-4B9B-C5F0-CDA5D425628A}" dt="2020-08-27T10:20:32.149" v="4"/>
          <ac:picMkLst>
            <pc:docMk/>
            <pc:sldMk cId="3632098165" sldId="370"/>
            <ac:picMk id="20" creationId="{F45ADC7B-A897-43D2-B881-62E9DC3E1A12}"/>
          </ac:picMkLst>
        </pc:picChg>
        <pc:cxnChg chg="del">
          <ac:chgData name="Sal Ducker" userId="S::sal@reach2.org::ff2d8d37-db36-4407-81a7-7a91ae31d9a6" providerId="AD" clId="Web-{710A9193-4A4C-4B9B-C5F0-CDA5D425628A}" dt="2020-08-27T10:30:37.552" v="770"/>
          <ac:cxnSpMkLst>
            <pc:docMk/>
            <pc:sldMk cId="3632098165" sldId="370"/>
            <ac:cxnSpMk id="25" creationId="{063B6EC6-D752-4EE7-908B-F8F19E8C7FEA}"/>
          </ac:cxnSpMkLst>
        </pc:cxnChg>
        <pc:cxnChg chg="del">
          <ac:chgData name="Sal Ducker" userId="S::sal@reach2.org::ff2d8d37-db36-4407-81a7-7a91ae31d9a6" providerId="AD" clId="Web-{710A9193-4A4C-4B9B-C5F0-CDA5D425628A}" dt="2020-08-27T10:30:37.552" v="770"/>
          <ac:cxnSpMkLst>
            <pc:docMk/>
            <pc:sldMk cId="3632098165" sldId="370"/>
            <ac:cxnSpMk id="27" creationId="{EFECD4E8-AD3E-4228-82A2-9461958EA94D}"/>
          </ac:cxnSpMkLst>
        </pc:cxnChg>
        <pc:cxnChg chg="add">
          <ac:chgData name="Sal Ducker" userId="S::sal@reach2.org::ff2d8d37-db36-4407-81a7-7a91ae31d9a6" providerId="AD" clId="Web-{710A9193-4A4C-4B9B-C5F0-CDA5D425628A}" dt="2020-08-27T10:30:37.552" v="770"/>
          <ac:cxnSpMkLst>
            <pc:docMk/>
            <pc:sldMk cId="3632098165" sldId="370"/>
            <ac:cxnSpMk id="62" creationId="{7D1CBE93-B17D-4509-843C-82287C38032A}"/>
          </ac:cxnSpMkLst>
        </pc:cxnChg>
        <pc:cxnChg chg="add">
          <ac:chgData name="Sal Ducker" userId="S::sal@reach2.org::ff2d8d37-db36-4407-81a7-7a91ae31d9a6" providerId="AD" clId="Web-{710A9193-4A4C-4B9B-C5F0-CDA5D425628A}" dt="2020-08-27T10:30:37.552" v="770"/>
          <ac:cxnSpMkLst>
            <pc:docMk/>
            <pc:sldMk cId="3632098165" sldId="370"/>
            <ac:cxnSpMk id="64" creationId="{AE6277B4-6A43-48AB-89B2-3442221619CC}"/>
          </ac:cxnSpMkLst>
        </pc:cxnChg>
      </pc:sldChg>
    </pc:docChg>
  </pc:docChgLst>
  <pc:docChgLst>
    <pc:chgData name="Jessica Bradburn" userId="S::jessica.bradburn@civitasacademy.co.uk::27a5e87a-ebec-4cd1-9a21-39b519a2ad19" providerId="AD" clId="Web-{6ED38F36-DBC4-446A-9EB1-397E77BF91CB}"/>
    <pc:docChg chg="addSld delSld modSld">
      <pc:chgData name="Jessica Bradburn" userId="S::jessica.bradburn@civitasacademy.co.uk::27a5e87a-ebec-4cd1-9a21-39b519a2ad19" providerId="AD" clId="Web-{6ED38F36-DBC4-446A-9EB1-397E77BF91CB}" dt="2020-06-04T14:44:23.018" v="856" actId="1076"/>
      <pc:docMkLst>
        <pc:docMk/>
      </pc:docMkLst>
      <pc:sldChg chg="modSp">
        <pc:chgData name="Jessica Bradburn" userId="S::jessica.bradburn@civitasacademy.co.uk::27a5e87a-ebec-4cd1-9a21-39b519a2ad19" providerId="AD" clId="Web-{6ED38F36-DBC4-446A-9EB1-397E77BF91CB}" dt="2020-06-04T14:14:57.122" v="102" actId="20577"/>
        <pc:sldMkLst>
          <pc:docMk/>
          <pc:sldMk cId="3652173486" sldId="345"/>
        </pc:sldMkLst>
        <pc:spChg chg="mod">
          <ac:chgData name="Jessica Bradburn" userId="S::jessica.bradburn@civitasacademy.co.uk::27a5e87a-ebec-4cd1-9a21-39b519a2ad19" providerId="AD" clId="Web-{6ED38F36-DBC4-446A-9EB1-397E77BF91CB}" dt="2020-06-04T14:14:57.122" v="102" actId="20577"/>
          <ac:spMkLst>
            <pc:docMk/>
            <pc:sldMk cId="3652173486" sldId="345"/>
            <ac:spMk id="4" creationId="{1D69C9D3-C6FF-40F7-8612-841314D7A4F3}"/>
          </ac:spMkLst>
        </pc:spChg>
      </pc:sldChg>
      <pc:sldChg chg="addSp delSp modSp new del">
        <pc:chgData name="Jessica Bradburn" userId="S::jessica.bradburn@civitasacademy.co.uk::27a5e87a-ebec-4cd1-9a21-39b519a2ad19" providerId="AD" clId="Web-{6ED38F36-DBC4-446A-9EB1-397E77BF91CB}" dt="2020-06-04T14:29:45.305" v="138"/>
        <pc:sldMkLst>
          <pc:docMk/>
          <pc:sldMk cId="2026512491" sldId="360"/>
        </pc:sldMkLst>
        <pc:spChg chg="del mod">
          <ac:chgData name="Jessica Bradburn" userId="S::jessica.bradburn@civitasacademy.co.uk::27a5e87a-ebec-4cd1-9a21-39b519a2ad19" providerId="AD" clId="Web-{6ED38F36-DBC4-446A-9EB1-397E77BF91CB}" dt="2020-06-04T14:26:43.196" v="133"/>
          <ac:spMkLst>
            <pc:docMk/>
            <pc:sldMk cId="2026512491" sldId="360"/>
            <ac:spMk id="2" creationId="{C8C59C47-D1F6-4B31-84C2-77262F36099A}"/>
          </ac:spMkLst>
        </pc:spChg>
        <pc:spChg chg="add del mod">
          <ac:chgData name="Jessica Bradburn" userId="S::jessica.bradburn@civitasacademy.co.uk::27a5e87a-ebec-4cd1-9a21-39b519a2ad19" providerId="AD" clId="Web-{6ED38F36-DBC4-446A-9EB1-397E77BF91CB}" dt="2020-06-04T14:27:06.149" v="137"/>
          <ac:spMkLst>
            <pc:docMk/>
            <pc:sldMk cId="2026512491" sldId="360"/>
            <ac:spMk id="3" creationId="{48BCA9B5-C54F-48A6-8E29-C23EBD6F2E0D}"/>
          </ac:spMkLst>
        </pc:spChg>
      </pc:sldChg>
      <pc:sldChg chg="addSp delSp modSp new mod setBg">
        <pc:chgData name="Jessica Bradburn" userId="S::jessica.bradburn@civitasacademy.co.uk::27a5e87a-ebec-4cd1-9a21-39b519a2ad19" providerId="AD" clId="Web-{6ED38F36-DBC4-446A-9EB1-397E77BF91CB}" dt="2020-06-04T14:44:23.018" v="856" actId="1076"/>
        <pc:sldMkLst>
          <pc:docMk/>
          <pc:sldMk cId="4176647948" sldId="360"/>
        </pc:sldMkLst>
        <pc:spChg chg="mod ord">
          <ac:chgData name="Jessica Bradburn" userId="S::jessica.bradburn@civitasacademy.co.uk::27a5e87a-ebec-4cd1-9a21-39b519a2ad19" providerId="AD" clId="Web-{6ED38F36-DBC4-446A-9EB1-397E77BF91CB}" dt="2020-06-04T14:40:29.692" v="850" actId="20577"/>
          <ac:spMkLst>
            <pc:docMk/>
            <pc:sldMk cId="4176647948" sldId="360"/>
            <ac:spMk id="2" creationId="{599DB80B-AE86-4F09-A148-89882AC09BAD}"/>
          </ac:spMkLst>
        </pc:spChg>
        <pc:spChg chg="add mod">
          <ac:chgData name="Jessica Bradburn" userId="S::jessica.bradburn@civitasacademy.co.uk::27a5e87a-ebec-4cd1-9a21-39b519a2ad19" providerId="AD" clId="Web-{6ED38F36-DBC4-446A-9EB1-397E77BF91CB}" dt="2020-06-04T14:40:48.645" v="852" actId="1076"/>
          <ac:spMkLst>
            <pc:docMk/>
            <pc:sldMk cId="4176647948" sldId="360"/>
            <ac:spMk id="3" creationId="{70C1D687-186B-425C-AAA3-04927FC77CDF}"/>
          </ac:spMkLst>
        </pc:spChg>
        <pc:spChg chg="add">
          <ac:chgData name="Jessica Bradburn" userId="S::jessica.bradburn@civitasacademy.co.uk::27a5e87a-ebec-4cd1-9a21-39b519a2ad19" providerId="AD" clId="Web-{6ED38F36-DBC4-446A-9EB1-397E77BF91CB}" dt="2020-06-04T14:40:04.989" v="845"/>
          <ac:spMkLst>
            <pc:docMk/>
            <pc:sldMk cId="4176647948" sldId="360"/>
            <ac:spMk id="37" creationId="{C52ED567-06B3-4107-9773-BBB6BD78673C}"/>
          </ac:spMkLst>
        </pc:spChg>
        <pc:spChg chg="add">
          <ac:chgData name="Jessica Bradburn" userId="S::jessica.bradburn@civitasacademy.co.uk::27a5e87a-ebec-4cd1-9a21-39b519a2ad19" providerId="AD" clId="Web-{6ED38F36-DBC4-446A-9EB1-397E77BF91CB}" dt="2020-06-04T14:40:04.989" v="845"/>
          <ac:spMkLst>
            <pc:docMk/>
            <pc:sldMk cId="4176647948" sldId="360"/>
            <ac:spMk id="39" creationId="{AF551D8B-3775-4477-88B7-7B7C350D34E4}"/>
          </ac:spMkLst>
        </pc:spChg>
        <pc:spChg chg="add">
          <ac:chgData name="Jessica Bradburn" userId="S::jessica.bradburn@civitasacademy.co.uk::27a5e87a-ebec-4cd1-9a21-39b519a2ad19" providerId="AD" clId="Web-{6ED38F36-DBC4-446A-9EB1-397E77BF91CB}" dt="2020-06-04T14:40:04.989" v="845"/>
          <ac:spMkLst>
            <pc:docMk/>
            <pc:sldMk cId="4176647948" sldId="360"/>
            <ac:spMk id="45" creationId="{BB934D2B-85E2-4375-94EE-B66C16BF7999}"/>
          </ac:spMkLst>
        </pc:spChg>
        <pc:spChg chg="add">
          <ac:chgData name="Jessica Bradburn" userId="S::jessica.bradburn@civitasacademy.co.uk::27a5e87a-ebec-4cd1-9a21-39b519a2ad19" providerId="AD" clId="Web-{6ED38F36-DBC4-446A-9EB1-397E77BF91CB}" dt="2020-06-04T14:40:04.989" v="845"/>
          <ac:spMkLst>
            <pc:docMk/>
            <pc:sldMk cId="4176647948" sldId="360"/>
            <ac:spMk id="47" creationId="{9B445E02-D785-4565-B842-9567BBC09508}"/>
          </ac:spMkLst>
        </pc:spChg>
        <pc:spChg chg="add">
          <ac:chgData name="Jessica Bradburn" userId="S::jessica.bradburn@civitasacademy.co.uk::27a5e87a-ebec-4cd1-9a21-39b519a2ad19" providerId="AD" clId="Web-{6ED38F36-DBC4-446A-9EB1-397E77BF91CB}" dt="2020-06-04T14:40:04.989" v="845"/>
          <ac:spMkLst>
            <pc:docMk/>
            <pc:sldMk cId="4176647948" sldId="360"/>
            <ac:spMk id="49" creationId="{2C153736-D102-4F57-9DE7-615AFC02B0AC}"/>
          </ac:spMkLst>
        </pc:spChg>
        <pc:spChg chg="add">
          <ac:chgData name="Jessica Bradburn" userId="S::jessica.bradburn@civitasacademy.co.uk::27a5e87a-ebec-4cd1-9a21-39b519a2ad19" providerId="AD" clId="Web-{6ED38F36-DBC4-446A-9EB1-397E77BF91CB}" dt="2020-06-04T14:40:04.989" v="845"/>
          <ac:spMkLst>
            <pc:docMk/>
            <pc:sldMk cId="4176647948" sldId="360"/>
            <ac:spMk id="51" creationId="{BA407A52-66F4-4CDE-A726-FF79F3EC342D}"/>
          </ac:spMkLst>
        </pc:spChg>
        <pc:spChg chg="add">
          <ac:chgData name="Jessica Bradburn" userId="S::jessica.bradburn@civitasacademy.co.uk::27a5e87a-ebec-4cd1-9a21-39b519a2ad19" providerId="AD" clId="Web-{6ED38F36-DBC4-446A-9EB1-397E77BF91CB}" dt="2020-06-04T14:40:04.989" v="845"/>
          <ac:spMkLst>
            <pc:docMk/>
            <pc:sldMk cId="4176647948" sldId="360"/>
            <ac:spMk id="53" creationId="{D28FFB34-4FC3-46F5-B900-D3B774FD0BE6}"/>
          </ac:spMkLst>
        </pc:spChg>
        <pc:spChg chg="add">
          <ac:chgData name="Jessica Bradburn" userId="S::jessica.bradburn@civitasacademy.co.uk::27a5e87a-ebec-4cd1-9a21-39b519a2ad19" providerId="AD" clId="Web-{6ED38F36-DBC4-446A-9EB1-397E77BF91CB}" dt="2020-06-04T14:40:04.989" v="845"/>
          <ac:spMkLst>
            <pc:docMk/>
            <pc:sldMk cId="4176647948" sldId="360"/>
            <ac:spMk id="55" creationId="{205F7B13-ACB5-46BE-8070-0431266B183B}"/>
          </ac:spMkLst>
        </pc:spChg>
        <pc:spChg chg="add">
          <ac:chgData name="Jessica Bradburn" userId="S::jessica.bradburn@civitasacademy.co.uk::27a5e87a-ebec-4cd1-9a21-39b519a2ad19" providerId="AD" clId="Web-{6ED38F36-DBC4-446A-9EB1-397E77BF91CB}" dt="2020-06-04T14:40:04.989" v="845"/>
          <ac:spMkLst>
            <pc:docMk/>
            <pc:sldMk cId="4176647948" sldId="360"/>
            <ac:spMk id="57" creationId="{D52A0D23-45DD-4DF4-ADE6-A81F409BB9FB}"/>
          </ac:spMkLst>
        </pc:spChg>
        <pc:grpChg chg="add del">
          <ac:chgData name="Jessica Bradburn" userId="S::jessica.bradburn@civitasacademy.co.uk::27a5e87a-ebec-4cd1-9a21-39b519a2ad19" providerId="AD" clId="Web-{6ED38F36-DBC4-446A-9EB1-397E77BF91CB}" dt="2020-06-04T14:40:04.989" v="845"/>
          <ac:grpSpMkLst>
            <pc:docMk/>
            <pc:sldMk cId="4176647948" sldId="360"/>
            <ac:grpSpMk id="8" creationId="{09EA7EA7-74F5-4EE2-8E3D-1A10308259D7}"/>
          </ac:grpSpMkLst>
        </pc:grpChg>
        <pc:grpChg chg="add">
          <ac:chgData name="Jessica Bradburn" userId="S::jessica.bradburn@civitasacademy.co.uk::27a5e87a-ebec-4cd1-9a21-39b519a2ad19" providerId="AD" clId="Web-{6ED38F36-DBC4-446A-9EB1-397E77BF91CB}" dt="2020-06-04T14:40:04.989" v="845"/>
          <ac:grpSpMkLst>
            <pc:docMk/>
            <pc:sldMk cId="4176647948" sldId="360"/>
            <ac:grpSpMk id="25" creationId="{09EA7EA7-74F5-4EE2-8E3D-1A10308259D7}"/>
          </ac:grpSpMkLst>
        </pc:grpChg>
        <pc:picChg chg="add mod">
          <ac:chgData name="Jessica Bradburn" userId="S::jessica.bradburn@civitasacademy.co.uk::27a5e87a-ebec-4cd1-9a21-39b519a2ad19" providerId="AD" clId="Web-{6ED38F36-DBC4-446A-9EB1-397E77BF91CB}" dt="2020-06-04T14:44:23.018" v="856" actId="1076"/>
          <ac:picMkLst>
            <pc:docMk/>
            <pc:sldMk cId="4176647948" sldId="360"/>
            <ac:picMk id="4" creationId="{EF3BF731-DC95-41B9-8B9A-1F6262023F78}"/>
          </ac:picMkLst>
        </pc:picChg>
        <pc:cxnChg chg="add del">
          <ac:chgData name="Jessica Bradburn" userId="S::jessica.bradburn@civitasacademy.co.uk::27a5e87a-ebec-4cd1-9a21-39b519a2ad19" providerId="AD" clId="Web-{6ED38F36-DBC4-446A-9EB1-397E77BF91CB}" dt="2020-06-04T14:40:04.989" v="845"/>
          <ac:cxnSpMkLst>
            <pc:docMk/>
            <pc:sldMk cId="4176647948" sldId="360"/>
            <ac:cxnSpMk id="20" creationId="{0B5F7E3B-C5F1-40E0-A491-558BAFBC1127}"/>
          </ac:cxnSpMkLst>
        </pc:cxnChg>
        <pc:cxnChg chg="add">
          <ac:chgData name="Jessica Bradburn" userId="S::jessica.bradburn@civitasacademy.co.uk::27a5e87a-ebec-4cd1-9a21-39b519a2ad19" providerId="AD" clId="Web-{6ED38F36-DBC4-446A-9EB1-397E77BF91CB}" dt="2020-06-04T14:40:04.989" v="845"/>
          <ac:cxnSpMkLst>
            <pc:docMk/>
            <pc:sldMk cId="4176647948" sldId="360"/>
            <ac:cxnSpMk id="41" creationId="{1A901C3D-CFAE-460D-BD0E-7D22164D7DFB}"/>
          </ac:cxnSpMkLst>
        </pc:cxnChg>
        <pc:cxnChg chg="add">
          <ac:chgData name="Jessica Bradburn" userId="S::jessica.bradburn@civitasacademy.co.uk::27a5e87a-ebec-4cd1-9a21-39b519a2ad19" providerId="AD" clId="Web-{6ED38F36-DBC4-446A-9EB1-397E77BF91CB}" dt="2020-06-04T14:40:04.989" v="845"/>
          <ac:cxnSpMkLst>
            <pc:docMk/>
            <pc:sldMk cId="4176647948" sldId="360"/>
            <ac:cxnSpMk id="43" creationId="{837C0EA9-1437-4437-9D20-2BBDA1AA9FF8}"/>
          </ac:cxnSpMkLst>
        </pc:cxnChg>
      </pc:sldChg>
    </pc:docChg>
  </pc:docChgLst>
  <pc:docChgLst>
    <pc:chgData name="Jessica Bradburn" userId="S::jessica.bradburn@civitasacademy.co.uk::27a5e87a-ebec-4cd1-9a21-39b519a2ad19" providerId="AD" clId="Web-{A64808D7-9647-40A4-BCD2-7B565F52162A}"/>
    <pc:docChg chg="modSld">
      <pc:chgData name="Jessica Bradburn" userId="S::jessica.bradburn@civitasacademy.co.uk::27a5e87a-ebec-4cd1-9a21-39b519a2ad19" providerId="AD" clId="Web-{A64808D7-9647-40A4-BCD2-7B565F52162A}" dt="2020-07-14T11:34:19.813" v="39" actId="20577"/>
      <pc:docMkLst>
        <pc:docMk/>
      </pc:docMkLst>
      <pc:sldChg chg="modSp">
        <pc:chgData name="Jessica Bradburn" userId="S::jessica.bradburn@civitasacademy.co.uk::27a5e87a-ebec-4cd1-9a21-39b519a2ad19" providerId="AD" clId="Web-{A64808D7-9647-40A4-BCD2-7B565F52162A}" dt="2020-07-14T11:34:03.016" v="32" actId="20577"/>
        <pc:sldMkLst>
          <pc:docMk/>
          <pc:sldMk cId="542153802" sldId="339"/>
        </pc:sldMkLst>
        <pc:spChg chg="mod">
          <ac:chgData name="Jessica Bradburn" userId="S::jessica.bradburn@civitasacademy.co.uk::27a5e87a-ebec-4cd1-9a21-39b519a2ad19" providerId="AD" clId="Web-{A64808D7-9647-40A4-BCD2-7B565F52162A}" dt="2020-07-14T11:34:03.016" v="32" actId="20577"/>
          <ac:spMkLst>
            <pc:docMk/>
            <pc:sldMk cId="542153802" sldId="339"/>
            <ac:spMk id="4" creationId="{032E7C7B-E1FF-4619-8E3C-BDA2CAD0D6C3}"/>
          </ac:spMkLst>
        </pc:spChg>
      </pc:sldChg>
      <pc:sldChg chg="modSp">
        <pc:chgData name="Jessica Bradburn" userId="S::jessica.bradburn@civitasacademy.co.uk::27a5e87a-ebec-4cd1-9a21-39b519a2ad19" providerId="AD" clId="Web-{A64808D7-9647-40A4-BCD2-7B565F52162A}" dt="2020-07-14T11:34:19.813" v="38" actId="20577"/>
        <pc:sldMkLst>
          <pc:docMk/>
          <pc:sldMk cId="150718696" sldId="369"/>
        </pc:sldMkLst>
        <pc:spChg chg="mod">
          <ac:chgData name="Jessica Bradburn" userId="S::jessica.bradburn@civitasacademy.co.uk::27a5e87a-ebec-4cd1-9a21-39b519a2ad19" providerId="AD" clId="Web-{A64808D7-9647-40A4-BCD2-7B565F52162A}" dt="2020-07-14T11:34:19.813" v="38" actId="20577"/>
          <ac:spMkLst>
            <pc:docMk/>
            <pc:sldMk cId="150718696" sldId="369"/>
            <ac:spMk id="2" creationId="{57B85448-C48D-4D70-9674-204B708AE5CC}"/>
          </ac:spMkLst>
        </pc:spChg>
      </pc:sldChg>
    </pc:docChg>
  </pc:docChgLst>
  <pc:docChgLst>
    <pc:chgData name="Celia Frain" userId="S::celia.frain@civitasacademy.co.uk::40068a3f-32bd-4e45-9e7e-e8f149641105" providerId="AD" clId="Web-{22278A7C-EF6C-477D-9D82-8E6E110BB8EC}"/>
    <pc:docChg chg="modSld">
      <pc:chgData name="Celia Frain" userId="S::celia.frain@civitasacademy.co.uk::40068a3f-32bd-4e45-9e7e-e8f149641105" providerId="AD" clId="Web-{22278A7C-EF6C-477D-9D82-8E6E110BB8EC}" dt="2020-06-05T12:47:58.545" v="0" actId="14100"/>
      <pc:docMkLst>
        <pc:docMk/>
      </pc:docMkLst>
      <pc:sldChg chg="modSp">
        <pc:chgData name="Celia Frain" userId="S::celia.frain@civitasacademy.co.uk::40068a3f-32bd-4e45-9e7e-e8f149641105" providerId="AD" clId="Web-{22278A7C-EF6C-477D-9D82-8E6E110BB8EC}" dt="2020-06-05T12:47:58.545" v="0" actId="14100"/>
        <pc:sldMkLst>
          <pc:docMk/>
          <pc:sldMk cId="686194280" sldId="356"/>
        </pc:sldMkLst>
        <pc:picChg chg="mod">
          <ac:chgData name="Celia Frain" userId="S::celia.frain@civitasacademy.co.uk::40068a3f-32bd-4e45-9e7e-e8f149641105" providerId="AD" clId="Web-{22278A7C-EF6C-477D-9D82-8E6E110BB8EC}" dt="2020-06-05T12:47:58.545" v="0" actId="14100"/>
          <ac:picMkLst>
            <pc:docMk/>
            <pc:sldMk cId="686194280" sldId="356"/>
            <ac:picMk id="5" creationId="{8359F2CD-D291-49E6-AE81-D3F543FE3E0D}"/>
          </ac:picMkLst>
        </pc:picChg>
      </pc:sldChg>
    </pc:docChg>
  </pc:docChgLst>
  <pc:docChgLst>
    <pc:chgData name="Jessica Bradburn" userId="S::jessica.bradburn@civitasacademy.co.uk::27a5e87a-ebec-4cd1-9a21-39b519a2ad19" providerId="AD" clId="Web-{86FE709C-1D90-43FC-8A7C-0FF4CCA13A45}"/>
    <pc:docChg chg="mod addSld delSld modSld sldOrd addMainMaster delMainMaster modMainMaster">
      <pc:chgData name="Jessica Bradburn" userId="S::jessica.bradburn@civitasacademy.co.uk::27a5e87a-ebec-4cd1-9a21-39b519a2ad19" providerId="AD" clId="Web-{86FE709C-1D90-43FC-8A7C-0FF4CCA13A45}" dt="2020-06-04T14:07:57.949" v="3594" actId="20577"/>
      <pc:docMkLst>
        <pc:docMk/>
      </pc:docMkLst>
      <pc:sldChg chg="addSp delSp modSp mod setBg setFolMasterObjs modClrScheme setClrOvrMap delDesignElem chgLayout">
        <pc:chgData name="Jessica Bradburn" userId="S::jessica.bradburn@civitasacademy.co.uk::27a5e87a-ebec-4cd1-9a21-39b519a2ad19" providerId="AD" clId="Web-{86FE709C-1D90-43FC-8A7C-0FF4CCA13A45}" dt="2020-06-04T12:00:12.715" v="1265" actId="1076"/>
        <pc:sldMkLst>
          <pc:docMk/>
          <pc:sldMk cId="2468510462" sldId="278"/>
        </pc:sldMkLst>
        <pc:spChg chg="mod ord">
          <ac:chgData name="Jessica Bradburn" userId="S::jessica.bradburn@civitasacademy.co.uk::27a5e87a-ebec-4cd1-9a21-39b519a2ad19" providerId="AD" clId="Web-{86FE709C-1D90-43FC-8A7C-0FF4CCA13A45}" dt="2020-06-04T11:57:51.434" v="1258"/>
          <ac:spMkLst>
            <pc:docMk/>
            <pc:sldMk cId="2468510462" sldId="278"/>
            <ac:spMk id="2" creationId="{78A0BC90-01B3-0346-BB6D-5934FC0546F7}"/>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4" creationId="{9179DE42-5613-4B35-A1E6-6CCBAA13C743}"/>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7" creationId="{9179DE42-5613-4B35-A1E6-6CCBAA13C743}"/>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8" creationId="{52FB45E9-914E-4471-AC87-E475CD51767D}"/>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0" creationId="{C310626D-5743-49D4-8F7D-88C4F8F05774}"/>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2" creationId="{3C195FC1-B568-4C72-9902-34CB35DDD7A1}"/>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3" creationId="{52FB45E9-914E-4471-AC87-E475CD51767D}"/>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4" creationId="{EF2BDF77-362C-43F0-8CBB-A969EC2AE0C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5" creationId="{C310626D-5743-49D4-8F7D-88C4F8F05774}"/>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6" creationId="{4BE96B01-3929-432D-B8C2-ADBCB74C2EF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7" creationId="{3C195FC1-B568-4C72-9902-34CB35DDD7A1}"/>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18" creationId="{2A6FCDE6-CDE2-4C51-B18E-A95CFB67971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19" creationId="{EF2BDF77-362C-43F0-8CBB-A969EC2AE0C4}"/>
          </ac:spMkLst>
        </pc:spChg>
        <pc:spChg chg="add del">
          <ac:chgData name="Jessica Bradburn" userId="S::jessica.bradburn@civitasacademy.co.uk::27a5e87a-ebec-4cd1-9a21-39b519a2ad19" providerId="AD" clId="Web-{86FE709C-1D90-43FC-8A7C-0FF4CCA13A45}" dt="2020-06-04T11:56:39.184" v="1254"/>
          <ac:spMkLst>
            <pc:docMk/>
            <pc:sldMk cId="2468510462" sldId="278"/>
            <ac:spMk id="20" creationId="{9D2E8756-2465-473A-BA2A-2DB1D6224745}"/>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21" creationId="{4BE96B01-3929-432D-B8C2-ADBCB74C2EF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2" creationId="{9179DE42-5613-4B35-A1E6-6CCBAA13C743}"/>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23" creationId="{2A6FCDE6-CDE2-4C51-B18E-A95CFB679714}"/>
          </ac:spMkLst>
        </pc:spChg>
        <pc:spChg chg="add del">
          <ac:chgData name="Jessica Bradburn" userId="S::jessica.bradburn@civitasacademy.co.uk::27a5e87a-ebec-4cd1-9a21-39b519a2ad19" providerId="AD" clId="Web-{86FE709C-1D90-43FC-8A7C-0FF4CCA13A45}" dt="2020-06-04T11:55:30.075" v="1251"/>
          <ac:spMkLst>
            <pc:docMk/>
            <pc:sldMk cId="2468510462" sldId="278"/>
            <ac:spMk id="25" creationId="{9D2E8756-2465-473A-BA2A-2DB1D6224745}"/>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7" creationId="{52FB45E9-914E-4471-AC87-E475CD51767D}"/>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8" creationId="{C310626D-5743-49D4-8F7D-88C4F8F0577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29" creationId="{3C195FC1-B568-4C72-9902-34CB35DDD7A1}"/>
          </ac:spMkLst>
        </pc:spChg>
        <pc:spChg chg="add del">
          <ac:chgData name="Jessica Bradburn" userId="S::jessica.bradburn@civitasacademy.co.uk::27a5e87a-ebec-4cd1-9a21-39b519a2ad19" providerId="AD" clId="Web-{86FE709C-1D90-43FC-8A7C-0FF4CCA13A45}" dt="2020-06-04T11:55:47.137" v="1252"/>
          <ac:spMkLst>
            <pc:docMk/>
            <pc:sldMk cId="2468510462" sldId="278"/>
            <ac:spMk id="30" creationId="{0ADFFC45-3DC9-4433-926F-043E879D9DFC}"/>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1" creationId="{EF2BDF77-362C-43F0-8CBB-A969EC2AE0C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3" creationId="{4BE96B01-3929-432D-B8C2-ADBCB74C2EF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4" creationId="{2A6FCDE6-CDE2-4C51-B18E-A95CFB679714}"/>
          </ac:spMkLst>
        </pc:spChg>
        <pc:spChg chg="add del">
          <ac:chgData name="Jessica Bradburn" userId="S::jessica.bradburn@civitasacademy.co.uk::27a5e87a-ebec-4cd1-9a21-39b519a2ad19" providerId="AD" clId="Web-{86FE709C-1D90-43FC-8A7C-0FF4CCA13A45}" dt="2020-06-04T11:57:51.434" v="1258"/>
          <ac:spMkLst>
            <pc:docMk/>
            <pc:sldMk cId="2468510462" sldId="278"/>
            <ac:spMk id="35" creationId="{9D2E8756-2465-473A-BA2A-2DB1D6224745}"/>
          </ac:spMkLst>
        </pc:spChg>
        <pc:spChg chg="add">
          <ac:chgData name="Jessica Bradburn" userId="S::jessica.bradburn@civitasacademy.co.uk::27a5e87a-ebec-4cd1-9a21-39b519a2ad19" providerId="AD" clId="Web-{86FE709C-1D90-43FC-8A7C-0FF4CCA13A45}" dt="2020-06-04T11:58:51.121" v="1261"/>
          <ac:spMkLst>
            <pc:docMk/>
            <pc:sldMk cId="2468510462" sldId="278"/>
            <ac:spMk id="36" creationId="{0ADFFC45-3DC9-4433-926F-043E879D9DFC}"/>
          </ac:spMkLst>
        </pc:spChg>
        <pc:spChg chg="add del">
          <ac:chgData name="Jessica Bradburn" userId="S::jessica.bradburn@civitasacademy.co.uk::27a5e87a-ebec-4cd1-9a21-39b519a2ad19" providerId="AD" clId="Web-{86FE709C-1D90-43FC-8A7C-0FF4CCA13A45}" dt="2020-06-04T11:55:47.137" v="1252"/>
          <ac:spMkLst>
            <pc:docMk/>
            <pc:sldMk cId="2468510462" sldId="278"/>
            <ac:spMk id="41" creationId="{69370F01-B8C9-4CE4-824C-92B2792E6ED0}"/>
          </ac:spMkLst>
        </pc:spChg>
        <pc:spChg chg="add">
          <ac:chgData name="Jessica Bradburn" userId="S::jessica.bradburn@civitasacademy.co.uk::27a5e87a-ebec-4cd1-9a21-39b519a2ad19" providerId="AD" clId="Web-{86FE709C-1D90-43FC-8A7C-0FF4CCA13A45}" dt="2020-06-04T11:58:51.121" v="1261"/>
          <ac:spMkLst>
            <pc:docMk/>
            <pc:sldMk cId="2468510462" sldId="278"/>
            <ac:spMk id="46" creationId="{69370F01-B8C9-4CE4-824C-92B2792E6ED0}"/>
          </ac:spMkLst>
        </pc:spChg>
        <pc:grpChg chg="add del">
          <ac:chgData name="Jessica Bradburn" userId="S::jessica.bradburn@civitasacademy.co.uk::27a5e87a-ebec-4cd1-9a21-39b519a2ad19" providerId="AD" clId="Web-{86FE709C-1D90-43FC-8A7C-0FF4CCA13A45}" dt="2020-06-04T11:55:47.137" v="1252"/>
          <ac:grpSpMkLst>
            <pc:docMk/>
            <pc:sldMk cId="2468510462" sldId="278"/>
            <ac:grpSpMk id="32" creationId="{B5F26A87-0610-435F-AA13-BD658385C9D9}"/>
          </ac:grpSpMkLst>
        </pc:grpChg>
        <pc:grpChg chg="add">
          <ac:chgData name="Jessica Bradburn" userId="S::jessica.bradburn@civitasacademy.co.uk::27a5e87a-ebec-4cd1-9a21-39b519a2ad19" providerId="AD" clId="Web-{86FE709C-1D90-43FC-8A7C-0FF4CCA13A45}" dt="2020-06-04T11:58:51.121" v="1261"/>
          <ac:grpSpMkLst>
            <pc:docMk/>
            <pc:sldMk cId="2468510462" sldId="278"/>
            <ac:grpSpMk id="37" creationId="{B5F26A87-0610-435F-AA13-BD658385C9D9}"/>
          </ac:grpSpMkLst>
        </pc:grpChg>
        <pc:picChg chg="add mod">
          <ac:chgData name="Jessica Bradburn" userId="S::jessica.bradburn@civitasacademy.co.uk::27a5e87a-ebec-4cd1-9a21-39b519a2ad19" providerId="AD" clId="Web-{86FE709C-1D90-43FC-8A7C-0FF4CCA13A45}" dt="2020-06-04T12:00:12.715" v="1265" actId="1076"/>
          <ac:picMkLst>
            <pc:docMk/>
            <pc:sldMk cId="2468510462" sldId="278"/>
            <ac:picMk id="3" creationId="{DF5D0D58-3DE7-427B-A3A5-095BF9455A73}"/>
          </ac:picMkLst>
        </pc:picChg>
        <pc:cxnChg chg="add del">
          <ac:chgData name="Jessica Bradburn" userId="S::jessica.bradburn@civitasacademy.co.uk::27a5e87a-ebec-4cd1-9a21-39b519a2ad19" providerId="AD" clId="Web-{86FE709C-1D90-43FC-8A7C-0FF4CCA13A45}" dt="2020-06-04T11:56:39.184" v="1254"/>
          <ac:cxnSpMkLst>
            <pc:docMk/>
            <pc:sldMk cId="2468510462" sldId="278"/>
            <ac:cxnSpMk id="5" creationId="{EB898B32-3891-4C3A-8F58-C5969D2E9033}"/>
          </ac:cxnSpMkLst>
        </pc:cxnChg>
        <pc:cxnChg chg="add del">
          <ac:chgData name="Jessica Bradburn" userId="S::jessica.bradburn@civitasacademy.co.uk::27a5e87a-ebec-4cd1-9a21-39b519a2ad19" providerId="AD" clId="Web-{86FE709C-1D90-43FC-8A7C-0FF4CCA13A45}" dt="2020-06-04T11:56:39.184" v="1254"/>
          <ac:cxnSpMkLst>
            <pc:docMk/>
            <pc:sldMk cId="2468510462" sldId="278"/>
            <ac:cxnSpMk id="6" creationId="{4AE4806D-B8F9-4679-A68A-9BD21C01A301}"/>
          </ac:cxnSpMkLst>
        </pc:cxnChg>
        <pc:cxnChg chg="add del">
          <ac:chgData name="Jessica Bradburn" userId="S::jessica.bradburn@civitasacademy.co.uk::27a5e87a-ebec-4cd1-9a21-39b519a2ad19" providerId="AD" clId="Web-{86FE709C-1D90-43FC-8A7C-0FF4CCA13A45}" dt="2020-06-04T11:55:30.075" v="1251"/>
          <ac:cxnSpMkLst>
            <pc:docMk/>
            <pc:sldMk cId="2468510462" sldId="278"/>
            <ac:cxnSpMk id="9" creationId="{EB898B32-3891-4C3A-8F58-C5969D2E9033}"/>
          </ac:cxnSpMkLst>
        </pc:cxnChg>
        <pc:cxnChg chg="add del">
          <ac:chgData name="Jessica Bradburn" userId="S::jessica.bradburn@civitasacademy.co.uk::27a5e87a-ebec-4cd1-9a21-39b519a2ad19" providerId="AD" clId="Web-{86FE709C-1D90-43FC-8A7C-0FF4CCA13A45}" dt="2020-06-04T11:55:30.075" v="1251"/>
          <ac:cxnSpMkLst>
            <pc:docMk/>
            <pc:sldMk cId="2468510462" sldId="278"/>
            <ac:cxnSpMk id="11" creationId="{4AE4806D-B8F9-4679-A68A-9BD21C01A301}"/>
          </ac:cxnSpMkLst>
        </pc:cxnChg>
        <pc:cxnChg chg="add del">
          <ac:chgData name="Jessica Bradburn" userId="S::jessica.bradburn@civitasacademy.co.uk::27a5e87a-ebec-4cd1-9a21-39b519a2ad19" providerId="AD" clId="Web-{86FE709C-1D90-43FC-8A7C-0FF4CCA13A45}" dt="2020-06-04T11:57:51.434" v="1258"/>
          <ac:cxnSpMkLst>
            <pc:docMk/>
            <pc:sldMk cId="2468510462" sldId="278"/>
            <ac:cxnSpMk id="24" creationId="{EB898B32-3891-4C3A-8F58-C5969D2E9033}"/>
          </ac:cxnSpMkLst>
        </pc:cxnChg>
        <pc:cxnChg chg="add del">
          <ac:chgData name="Jessica Bradburn" userId="S::jessica.bradburn@civitasacademy.co.uk::27a5e87a-ebec-4cd1-9a21-39b519a2ad19" providerId="AD" clId="Web-{86FE709C-1D90-43FC-8A7C-0FF4CCA13A45}" dt="2020-06-04T11:57:51.434" v="1258"/>
          <ac:cxnSpMkLst>
            <pc:docMk/>
            <pc:sldMk cId="2468510462" sldId="278"/>
            <ac:cxnSpMk id="26" creationId="{4AE4806D-B8F9-4679-A68A-9BD21C01A301}"/>
          </ac:cxnSpMkLst>
        </pc:cxnChg>
      </pc:sldChg>
      <pc:sldChg chg="delSp modSp del">
        <pc:chgData name="Jessica Bradburn" userId="S::jessica.bradburn@civitasacademy.co.uk::27a5e87a-ebec-4cd1-9a21-39b519a2ad19" providerId="AD" clId="Web-{86FE709C-1D90-43FC-8A7C-0FF4CCA13A45}" dt="2020-06-04T11:25:18.985" v="415"/>
        <pc:sldMkLst>
          <pc:docMk/>
          <pc:sldMk cId="1577381621" sldId="298"/>
        </pc:sldMkLst>
        <pc:spChg chg="del">
          <ac:chgData name="Jessica Bradburn" userId="S::jessica.bradburn@civitasacademy.co.uk::27a5e87a-ebec-4cd1-9a21-39b519a2ad19" providerId="AD" clId="Web-{86FE709C-1D90-43FC-8A7C-0FF4CCA13A45}" dt="2020-06-04T11:24:58.782" v="411"/>
          <ac:spMkLst>
            <pc:docMk/>
            <pc:sldMk cId="1577381621" sldId="298"/>
            <ac:spMk id="2" creationId="{58EFFC28-103E-4E09-86A0-033FA1D3387F}"/>
          </ac:spMkLst>
        </pc:spChg>
        <pc:spChg chg="mod">
          <ac:chgData name="Jessica Bradburn" userId="S::jessica.bradburn@civitasacademy.co.uk::27a5e87a-ebec-4cd1-9a21-39b519a2ad19" providerId="AD" clId="Web-{86FE709C-1D90-43FC-8A7C-0FF4CCA13A45}" dt="2020-06-04T11:20:40.282" v="387" actId="1076"/>
          <ac:spMkLst>
            <pc:docMk/>
            <pc:sldMk cId="1577381621" sldId="298"/>
            <ac:spMk id="3" creationId="{82890BA4-CA1F-7145-9E20-C2F329DBB038}"/>
          </ac:spMkLst>
        </pc:spChg>
      </pc:sldChg>
      <pc:sldChg chg="delSp del">
        <pc:chgData name="Jessica Bradburn" userId="S::jessica.bradburn@civitasacademy.co.uk::27a5e87a-ebec-4cd1-9a21-39b519a2ad19" providerId="AD" clId="Web-{86FE709C-1D90-43FC-8A7C-0FF4CCA13A45}" dt="2020-06-04T11:30:43.765" v="602"/>
        <pc:sldMkLst>
          <pc:docMk/>
          <pc:sldMk cId="3446906267" sldId="299"/>
        </pc:sldMkLst>
        <pc:spChg chg="del">
          <ac:chgData name="Jessica Bradburn" userId="S::jessica.bradburn@civitasacademy.co.uk::27a5e87a-ebec-4cd1-9a21-39b519a2ad19" providerId="AD" clId="Web-{86FE709C-1D90-43FC-8A7C-0FF4CCA13A45}" dt="2020-06-04T11:29:59.890" v="597"/>
          <ac:spMkLst>
            <pc:docMk/>
            <pc:sldMk cId="3446906267" sldId="299"/>
            <ac:spMk id="4" creationId="{0DCDF645-482D-441C-8A6C-018936BACF5B}"/>
          </ac:spMkLst>
        </pc:spChg>
      </pc:sldChg>
      <pc:sldChg chg="delSp modSp del">
        <pc:chgData name="Jessica Bradburn" userId="S::jessica.bradburn@civitasacademy.co.uk::27a5e87a-ebec-4cd1-9a21-39b519a2ad19" providerId="AD" clId="Web-{86FE709C-1D90-43FC-8A7C-0FF4CCA13A45}" dt="2020-06-04T11:18:51.533" v="384"/>
        <pc:sldMkLst>
          <pc:docMk/>
          <pc:sldMk cId="3640074434" sldId="300"/>
        </pc:sldMkLst>
        <pc:spChg chg="del mod">
          <ac:chgData name="Jessica Bradburn" userId="S::jessica.bradburn@civitasacademy.co.uk::27a5e87a-ebec-4cd1-9a21-39b519a2ad19" providerId="AD" clId="Web-{86FE709C-1D90-43FC-8A7C-0FF4CCA13A45}" dt="2020-06-04T11:17:20.642" v="339"/>
          <ac:spMkLst>
            <pc:docMk/>
            <pc:sldMk cId="3640074434" sldId="300"/>
            <ac:spMk id="4" creationId="{4F93F7F5-8094-4625-BD4A-2D3693E0BF2C}"/>
          </ac:spMkLst>
        </pc:spChg>
      </pc:sldChg>
      <pc:sldChg chg="delSp modSp del">
        <pc:chgData name="Jessica Bradburn" userId="S::jessica.bradburn@civitasacademy.co.uk::27a5e87a-ebec-4cd1-9a21-39b519a2ad19" providerId="AD" clId="Web-{86FE709C-1D90-43FC-8A7C-0FF4CCA13A45}" dt="2020-06-04T11:27:20.063" v="531"/>
        <pc:sldMkLst>
          <pc:docMk/>
          <pc:sldMk cId="2602612208" sldId="301"/>
        </pc:sldMkLst>
        <pc:spChg chg="del mod">
          <ac:chgData name="Jessica Bradburn" userId="S::jessica.bradburn@civitasacademy.co.uk::27a5e87a-ebec-4cd1-9a21-39b519a2ad19" providerId="AD" clId="Web-{86FE709C-1D90-43FC-8A7C-0FF4CCA13A45}" dt="2020-06-04T11:27:09.938" v="529"/>
          <ac:spMkLst>
            <pc:docMk/>
            <pc:sldMk cId="2602612208" sldId="301"/>
            <ac:spMk id="4" creationId="{4323B930-9656-467E-B04E-A45F952D11C5}"/>
          </ac:spMkLst>
        </pc:spChg>
      </pc:sldChg>
      <pc:sldChg chg="delSp del">
        <pc:chgData name="Jessica Bradburn" userId="S::jessica.bradburn@civitasacademy.co.uk::27a5e87a-ebec-4cd1-9a21-39b519a2ad19" providerId="AD" clId="Web-{86FE709C-1D90-43FC-8A7C-0FF4CCA13A45}" dt="2020-06-04T11:32:29.203" v="630"/>
        <pc:sldMkLst>
          <pc:docMk/>
          <pc:sldMk cId="301928730" sldId="302"/>
        </pc:sldMkLst>
        <pc:spChg chg="del">
          <ac:chgData name="Jessica Bradburn" userId="S::jessica.bradburn@civitasacademy.co.uk::27a5e87a-ebec-4cd1-9a21-39b519a2ad19" providerId="AD" clId="Web-{86FE709C-1D90-43FC-8A7C-0FF4CCA13A45}" dt="2020-06-04T11:31:45.500" v="625"/>
          <ac:spMkLst>
            <pc:docMk/>
            <pc:sldMk cId="301928730" sldId="302"/>
            <ac:spMk id="4" creationId="{B68F83CA-C3CE-423F-9228-3A568AD612BE}"/>
          </ac:spMkLst>
        </pc:spChg>
      </pc:sldChg>
      <pc:sldChg chg="delSp del">
        <pc:chgData name="Jessica Bradburn" userId="S::jessica.bradburn@civitasacademy.co.uk::27a5e87a-ebec-4cd1-9a21-39b519a2ad19" providerId="AD" clId="Web-{86FE709C-1D90-43FC-8A7C-0FF4CCA13A45}" dt="2020-06-04T11:33:04.421" v="660"/>
        <pc:sldMkLst>
          <pc:docMk/>
          <pc:sldMk cId="2586299742" sldId="303"/>
        </pc:sldMkLst>
        <pc:spChg chg="del">
          <ac:chgData name="Jessica Bradburn" userId="S::jessica.bradburn@civitasacademy.co.uk::27a5e87a-ebec-4cd1-9a21-39b519a2ad19" providerId="AD" clId="Web-{86FE709C-1D90-43FC-8A7C-0FF4CCA13A45}" dt="2020-06-04T11:32:51.421" v="654"/>
          <ac:spMkLst>
            <pc:docMk/>
            <pc:sldMk cId="2586299742" sldId="303"/>
            <ac:spMk id="4" creationId="{ED37DA43-DEB4-47E2-881E-254006966570}"/>
          </ac:spMkLst>
        </pc:spChg>
      </pc:sldChg>
      <pc:sldChg chg="delSp del">
        <pc:chgData name="Jessica Bradburn" userId="S::jessica.bradburn@civitasacademy.co.uk::27a5e87a-ebec-4cd1-9a21-39b519a2ad19" providerId="AD" clId="Web-{86FE709C-1D90-43FC-8A7C-0FF4CCA13A45}" dt="2020-06-04T11:34:51.359" v="743"/>
        <pc:sldMkLst>
          <pc:docMk/>
          <pc:sldMk cId="1136548395" sldId="304"/>
        </pc:sldMkLst>
        <pc:spChg chg="del">
          <ac:chgData name="Jessica Bradburn" userId="S::jessica.bradburn@civitasacademy.co.uk::27a5e87a-ebec-4cd1-9a21-39b519a2ad19" providerId="AD" clId="Web-{86FE709C-1D90-43FC-8A7C-0FF4CCA13A45}" dt="2020-06-04T11:34:35.265" v="735"/>
          <ac:spMkLst>
            <pc:docMk/>
            <pc:sldMk cId="1136548395" sldId="304"/>
            <ac:spMk id="4" creationId="{1FA91224-7FDA-4A9F-927B-32F1E8ADE22B}"/>
          </ac:spMkLst>
        </pc:spChg>
      </pc:sldChg>
      <pc:sldChg chg="delSp del">
        <pc:chgData name="Jessica Bradburn" userId="S::jessica.bradburn@civitasacademy.co.uk::27a5e87a-ebec-4cd1-9a21-39b519a2ad19" providerId="AD" clId="Web-{86FE709C-1D90-43FC-8A7C-0FF4CCA13A45}" dt="2020-06-04T11:36:08.812" v="771"/>
        <pc:sldMkLst>
          <pc:docMk/>
          <pc:sldMk cId="2657756718" sldId="305"/>
        </pc:sldMkLst>
        <pc:spChg chg="del">
          <ac:chgData name="Jessica Bradburn" userId="S::jessica.bradburn@civitasacademy.co.uk::27a5e87a-ebec-4cd1-9a21-39b519a2ad19" providerId="AD" clId="Web-{86FE709C-1D90-43FC-8A7C-0FF4CCA13A45}" dt="2020-06-04T11:35:08.968" v="761"/>
          <ac:spMkLst>
            <pc:docMk/>
            <pc:sldMk cId="2657756718" sldId="305"/>
            <ac:spMk id="4" creationId="{E1995DD4-4D29-49D7-BF18-295CBBF95E86}"/>
          </ac:spMkLst>
        </pc:spChg>
      </pc:sldChg>
      <pc:sldChg chg="delSp del">
        <pc:chgData name="Jessica Bradburn" userId="S::jessica.bradburn@civitasacademy.co.uk::27a5e87a-ebec-4cd1-9a21-39b519a2ad19" providerId="AD" clId="Web-{86FE709C-1D90-43FC-8A7C-0FF4CCA13A45}" dt="2020-06-04T11:38:10.374" v="861"/>
        <pc:sldMkLst>
          <pc:docMk/>
          <pc:sldMk cId="116502133" sldId="306"/>
        </pc:sldMkLst>
        <pc:spChg chg="del">
          <ac:chgData name="Jessica Bradburn" userId="S::jessica.bradburn@civitasacademy.co.uk::27a5e87a-ebec-4cd1-9a21-39b519a2ad19" providerId="AD" clId="Web-{86FE709C-1D90-43FC-8A7C-0FF4CCA13A45}" dt="2020-06-04T11:37:54.077" v="856"/>
          <ac:spMkLst>
            <pc:docMk/>
            <pc:sldMk cId="116502133" sldId="306"/>
            <ac:spMk id="4" creationId="{03787558-57D8-4C20-90D2-9C6C3468DA8A}"/>
          </ac:spMkLst>
        </pc:spChg>
      </pc:sldChg>
      <pc:sldChg chg="delSp del">
        <pc:chgData name="Jessica Bradburn" userId="S::jessica.bradburn@civitasacademy.co.uk::27a5e87a-ebec-4cd1-9a21-39b519a2ad19" providerId="AD" clId="Web-{86FE709C-1D90-43FC-8A7C-0FF4CCA13A45}" dt="2020-06-04T11:38:50.405" v="907"/>
        <pc:sldMkLst>
          <pc:docMk/>
          <pc:sldMk cId="833312841" sldId="307"/>
        </pc:sldMkLst>
        <pc:spChg chg="del">
          <ac:chgData name="Jessica Bradburn" userId="S::jessica.bradburn@civitasacademy.co.uk::27a5e87a-ebec-4cd1-9a21-39b519a2ad19" providerId="AD" clId="Web-{86FE709C-1D90-43FC-8A7C-0FF4CCA13A45}" dt="2020-06-04T11:38:39.828" v="905"/>
          <ac:spMkLst>
            <pc:docMk/>
            <pc:sldMk cId="833312841" sldId="307"/>
            <ac:spMk id="4" creationId="{A14B978E-2A87-4AAC-BBBC-BE69BB9C8FED}"/>
          </ac:spMkLst>
        </pc:spChg>
      </pc:sldChg>
      <pc:sldChg chg="delSp del">
        <pc:chgData name="Jessica Bradburn" userId="S::jessica.bradburn@civitasacademy.co.uk::27a5e87a-ebec-4cd1-9a21-39b519a2ad19" providerId="AD" clId="Web-{86FE709C-1D90-43FC-8A7C-0FF4CCA13A45}" dt="2020-06-04T11:43:51.576" v="979"/>
        <pc:sldMkLst>
          <pc:docMk/>
          <pc:sldMk cId="1991231103" sldId="308"/>
        </pc:sldMkLst>
        <pc:spChg chg="del">
          <ac:chgData name="Jessica Bradburn" userId="S::jessica.bradburn@civitasacademy.co.uk::27a5e87a-ebec-4cd1-9a21-39b519a2ad19" providerId="AD" clId="Web-{86FE709C-1D90-43FC-8A7C-0FF4CCA13A45}" dt="2020-06-04T11:40:02.967" v="938"/>
          <ac:spMkLst>
            <pc:docMk/>
            <pc:sldMk cId="1991231103" sldId="308"/>
            <ac:spMk id="4" creationId="{1C85C594-A720-4291-841E-5C25E7F0CC9A}"/>
          </ac:spMkLst>
        </pc:spChg>
      </pc:sldChg>
      <pc:sldChg chg="delSp del">
        <pc:chgData name="Jessica Bradburn" userId="S::jessica.bradburn@civitasacademy.co.uk::27a5e87a-ebec-4cd1-9a21-39b519a2ad19" providerId="AD" clId="Web-{86FE709C-1D90-43FC-8A7C-0FF4CCA13A45}" dt="2020-06-04T11:26:41.125" v="471"/>
        <pc:sldMkLst>
          <pc:docMk/>
          <pc:sldMk cId="473101492" sldId="312"/>
        </pc:sldMkLst>
        <pc:spChg chg="del">
          <ac:chgData name="Jessica Bradburn" userId="S::jessica.bradburn@civitasacademy.co.uk::27a5e87a-ebec-4cd1-9a21-39b519a2ad19" providerId="AD" clId="Web-{86FE709C-1D90-43FC-8A7C-0FF4CCA13A45}" dt="2020-06-04T11:26:25.719" v="466"/>
          <ac:spMkLst>
            <pc:docMk/>
            <pc:sldMk cId="473101492" sldId="312"/>
            <ac:spMk id="4" creationId="{5EE70A96-1AE8-4672-9293-2C1263977E96}"/>
          </ac:spMkLst>
        </pc:spChg>
      </pc:sldChg>
      <pc:sldChg chg="delSp del">
        <pc:chgData name="Jessica Bradburn" userId="S::jessica.bradburn@civitasacademy.co.uk::27a5e87a-ebec-4cd1-9a21-39b519a2ad19" providerId="AD" clId="Web-{86FE709C-1D90-43FC-8A7C-0FF4CCA13A45}" dt="2020-06-04T11:53:00.341" v="1196"/>
        <pc:sldMkLst>
          <pc:docMk/>
          <pc:sldMk cId="707188874" sldId="314"/>
        </pc:sldMkLst>
        <pc:spChg chg="del">
          <ac:chgData name="Jessica Bradburn" userId="S::jessica.bradburn@civitasacademy.co.uk::27a5e87a-ebec-4cd1-9a21-39b519a2ad19" providerId="AD" clId="Web-{86FE709C-1D90-43FC-8A7C-0FF4CCA13A45}" dt="2020-06-04T11:52:37.481" v="1193"/>
          <ac:spMkLst>
            <pc:docMk/>
            <pc:sldMk cId="707188874" sldId="314"/>
            <ac:spMk id="4" creationId="{87085D32-07F4-4231-A94B-4A96A5EFBB4F}"/>
          </ac:spMkLst>
        </pc:spChg>
      </pc:sldChg>
      <pc:sldChg chg="delSp del">
        <pc:chgData name="Jessica Bradburn" userId="S::jessica.bradburn@civitasacademy.co.uk::27a5e87a-ebec-4cd1-9a21-39b519a2ad19" providerId="AD" clId="Web-{86FE709C-1D90-43FC-8A7C-0FF4CCA13A45}" dt="2020-06-04T11:53:56.622" v="1216"/>
        <pc:sldMkLst>
          <pc:docMk/>
          <pc:sldMk cId="2711914592" sldId="315"/>
        </pc:sldMkLst>
        <pc:spChg chg="del">
          <ac:chgData name="Jessica Bradburn" userId="S::jessica.bradburn@civitasacademy.co.uk::27a5e87a-ebec-4cd1-9a21-39b519a2ad19" providerId="AD" clId="Web-{86FE709C-1D90-43FC-8A7C-0FF4CCA13A45}" dt="2020-06-04T11:53:28.434" v="1212"/>
          <ac:spMkLst>
            <pc:docMk/>
            <pc:sldMk cId="2711914592" sldId="315"/>
            <ac:spMk id="4" creationId="{87085D32-07F4-4231-A94B-4A96A5EFBB4F}"/>
          </ac:spMkLst>
        </pc:spChg>
      </pc:sldChg>
      <pc:sldChg chg="del mod modClrScheme chgLayout">
        <pc:chgData name="Jessica Bradburn" userId="S::jessica.bradburn@civitasacademy.co.uk::27a5e87a-ebec-4cd1-9a21-39b519a2ad19" providerId="AD" clId="Web-{86FE709C-1D90-43FC-8A7C-0FF4CCA13A45}" dt="2020-06-04T11:58:27.106" v="1260"/>
        <pc:sldMkLst>
          <pc:docMk/>
          <pc:sldMk cId="3138960805" sldId="316"/>
        </pc:sldMkLst>
      </pc:sldChg>
      <pc:sldChg chg="del">
        <pc:chgData name="Jessica Bradburn" userId="S::jessica.bradburn@civitasacademy.co.uk::27a5e87a-ebec-4cd1-9a21-39b519a2ad19" providerId="AD" clId="Web-{86FE709C-1D90-43FC-8A7C-0FF4CCA13A45}" dt="2020-06-04T11:25:55.297" v="438"/>
        <pc:sldMkLst>
          <pc:docMk/>
          <pc:sldMk cId="2539252539" sldId="317"/>
        </pc:sldMkLst>
      </pc:sldChg>
      <pc:sldChg chg="del">
        <pc:chgData name="Jessica Bradburn" userId="S::jessica.bradburn@civitasacademy.co.uk::27a5e87a-ebec-4cd1-9a21-39b519a2ad19" providerId="AD" clId="Web-{86FE709C-1D90-43FC-8A7C-0FF4CCA13A45}" dt="2020-06-04T11:14:02.935" v="10"/>
        <pc:sldMkLst>
          <pc:docMk/>
          <pc:sldMk cId="3465961514" sldId="318"/>
        </pc:sldMkLst>
      </pc:sldChg>
      <pc:sldChg chg="del">
        <pc:chgData name="Jessica Bradburn" userId="S::jessica.bradburn@civitasacademy.co.uk::27a5e87a-ebec-4cd1-9a21-39b519a2ad19" providerId="AD" clId="Web-{86FE709C-1D90-43FC-8A7C-0FF4CCA13A45}" dt="2020-06-04T11:14:05.640" v="11"/>
        <pc:sldMkLst>
          <pc:docMk/>
          <pc:sldMk cId="825138971" sldId="319"/>
        </pc:sldMkLst>
      </pc:sldChg>
      <pc:sldChg chg="del">
        <pc:chgData name="Jessica Bradburn" userId="S::jessica.bradburn@civitasacademy.co.uk::27a5e87a-ebec-4cd1-9a21-39b519a2ad19" providerId="AD" clId="Web-{86FE709C-1D90-43FC-8A7C-0FF4CCA13A45}" dt="2020-06-04T11:13:53.757" v="9"/>
        <pc:sldMkLst>
          <pc:docMk/>
          <pc:sldMk cId="3225063903" sldId="320"/>
        </pc:sldMkLst>
      </pc:sldChg>
      <pc:sldChg chg="del">
        <pc:chgData name="Jessica Bradburn" userId="S::jessica.bradburn@civitasacademy.co.uk::27a5e87a-ebec-4cd1-9a21-39b519a2ad19" providerId="AD" clId="Web-{86FE709C-1D90-43FC-8A7C-0FF4CCA13A45}" dt="2020-06-04T11:13:50.085" v="8"/>
        <pc:sldMkLst>
          <pc:docMk/>
          <pc:sldMk cId="615261419" sldId="321"/>
        </pc:sldMkLst>
      </pc:sldChg>
      <pc:sldChg chg="del">
        <pc:chgData name="Jessica Bradburn" userId="S::jessica.bradburn@civitasacademy.co.uk::27a5e87a-ebec-4cd1-9a21-39b519a2ad19" providerId="AD" clId="Web-{86FE709C-1D90-43FC-8A7C-0FF4CCA13A45}" dt="2020-06-04T11:13:36.362" v="4"/>
        <pc:sldMkLst>
          <pc:docMk/>
          <pc:sldMk cId="788243944" sldId="322"/>
        </pc:sldMkLst>
      </pc:sldChg>
      <pc:sldChg chg="modSp del">
        <pc:chgData name="Jessica Bradburn" userId="S::jessica.bradburn@civitasacademy.co.uk::27a5e87a-ebec-4cd1-9a21-39b519a2ad19" providerId="AD" clId="Web-{86FE709C-1D90-43FC-8A7C-0FF4CCA13A45}" dt="2020-06-04T11:33:17.359" v="662"/>
        <pc:sldMkLst>
          <pc:docMk/>
          <pc:sldMk cId="714278396" sldId="323"/>
        </pc:sldMkLst>
        <pc:spChg chg="mod">
          <ac:chgData name="Jessica Bradburn" userId="S::jessica.bradburn@civitasacademy.co.uk::27a5e87a-ebec-4cd1-9a21-39b519a2ad19" providerId="AD" clId="Web-{86FE709C-1D90-43FC-8A7C-0FF4CCA13A45}" dt="2020-06-04T11:33:10.156" v="661" actId="20577"/>
          <ac:spMkLst>
            <pc:docMk/>
            <pc:sldMk cId="714278396" sldId="323"/>
            <ac:spMk id="2" creationId="{00000000-0000-0000-0000-000000000000}"/>
          </ac:spMkLst>
        </pc:spChg>
      </pc:sldChg>
      <pc:sldChg chg="addSp delSp modSp mod setBg modClrScheme chgLayout">
        <pc:chgData name="Jessica Bradburn" userId="S::jessica.bradburn@civitasacademy.co.uk::27a5e87a-ebec-4cd1-9a21-39b519a2ad19" providerId="AD" clId="Web-{86FE709C-1D90-43FC-8A7C-0FF4CCA13A45}" dt="2020-06-04T13:56:48.981" v="3474" actId="1076"/>
        <pc:sldMkLst>
          <pc:docMk/>
          <pc:sldMk cId="4010271183" sldId="325"/>
        </pc:sldMkLst>
        <pc:spChg chg="mod ord">
          <ac:chgData name="Jessica Bradburn" userId="S::jessica.bradburn@civitasacademy.co.uk::27a5e87a-ebec-4cd1-9a21-39b519a2ad19" providerId="AD" clId="Web-{86FE709C-1D90-43FC-8A7C-0FF4CCA13A45}" dt="2020-06-04T13:56:48.981" v="3474" actId="1076"/>
          <ac:spMkLst>
            <pc:docMk/>
            <pc:sldMk cId="4010271183" sldId="325"/>
            <ac:spMk id="2" creationId="{00000000-0000-0000-0000-000000000000}"/>
          </ac:spMkLst>
        </pc:spChg>
        <pc:spChg chg="mod ord">
          <ac:chgData name="Jessica Bradburn" userId="S::jessica.bradburn@civitasacademy.co.uk::27a5e87a-ebec-4cd1-9a21-39b519a2ad19" providerId="AD" clId="Web-{86FE709C-1D90-43FC-8A7C-0FF4CCA13A45}" dt="2020-06-04T13:47:54.076" v="3412" actId="20577"/>
          <ac:spMkLst>
            <pc:docMk/>
            <pc:sldMk cId="4010271183" sldId="325"/>
            <ac:spMk id="3" creationId="{00000000-0000-0000-0000-000000000000}"/>
          </ac:spMkLst>
        </pc:spChg>
        <pc:spChg chg="add">
          <ac:chgData name="Jessica Bradburn" userId="S::jessica.bradburn@civitasacademy.co.uk::27a5e87a-ebec-4cd1-9a21-39b519a2ad19" providerId="AD" clId="Web-{86FE709C-1D90-43FC-8A7C-0FF4CCA13A45}" dt="2020-06-04T13:46:41.639" v="3377"/>
          <ac:spMkLst>
            <pc:docMk/>
            <pc:sldMk cId="4010271183" sldId="325"/>
            <ac:spMk id="26" creationId="{3F088236-D655-4F88-B238-E16762358025}"/>
          </ac:spMkLst>
        </pc:spChg>
        <pc:spChg chg="add">
          <ac:chgData name="Jessica Bradburn" userId="S::jessica.bradburn@civitasacademy.co.uk::27a5e87a-ebec-4cd1-9a21-39b519a2ad19" providerId="AD" clId="Web-{86FE709C-1D90-43FC-8A7C-0FF4CCA13A45}" dt="2020-06-04T13:46:41.639" v="3377"/>
          <ac:spMkLst>
            <pc:docMk/>
            <pc:sldMk cId="4010271183" sldId="325"/>
            <ac:spMk id="28" creationId="{3DAC0C92-199E-475C-9390-119A9B027276}"/>
          </ac:spMkLst>
        </pc:spChg>
        <pc:spChg chg="add">
          <ac:chgData name="Jessica Bradburn" userId="S::jessica.bradburn@civitasacademy.co.uk::27a5e87a-ebec-4cd1-9a21-39b519a2ad19" providerId="AD" clId="Web-{86FE709C-1D90-43FC-8A7C-0FF4CCA13A45}" dt="2020-06-04T13:46:41.639" v="3377"/>
          <ac:spMkLst>
            <pc:docMk/>
            <pc:sldMk cId="4010271183" sldId="325"/>
            <ac:spMk id="30" creationId="{C4CFB339-0ED8-4FE2-9EF1-6D1375B8499B}"/>
          </ac:spMkLst>
        </pc:spChg>
        <pc:spChg chg="add">
          <ac:chgData name="Jessica Bradburn" userId="S::jessica.bradburn@civitasacademy.co.uk::27a5e87a-ebec-4cd1-9a21-39b519a2ad19" providerId="AD" clId="Web-{86FE709C-1D90-43FC-8A7C-0FF4CCA13A45}" dt="2020-06-04T13:46:41.639" v="3377"/>
          <ac:spMkLst>
            <pc:docMk/>
            <pc:sldMk cId="4010271183" sldId="325"/>
            <ac:spMk id="32" creationId="{31896C80-2069-4431-9C19-83B913734490}"/>
          </ac:spMkLst>
        </pc:spChg>
        <pc:spChg chg="add">
          <ac:chgData name="Jessica Bradburn" userId="S::jessica.bradburn@civitasacademy.co.uk::27a5e87a-ebec-4cd1-9a21-39b519a2ad19" providerId="AD" clId="Web-{86FE709C-1D90-43FC-8A7C-0FF4CCA13A45}" dt="2020-06-04T13:46:41.639" v="3377"/>
          <ac:spMkLst>
            <pc:docMk/>
            <pc:sldMk cId="4010271183" sldId="325"/>
            <ac:spMk id="34" creationId="{BF120A21-0841-4823-B0C4-28AEBCEF9B78}"/>
          </ac:spMkLst>
        </pc:spChg>
        <pc:spChg chg="add">
          <ac:chgData name="Jessica Bradburn" userId="S::jessica.bradburn@civitasacademy.co.uk::27a5e87a-ebec-4cd1-9a21-39b519a2ad19" providerId="AD" clId="Web-{86FE709C-1D90-43FC-8A7C-0FF4CCA13A45}" dt="2020-06-04T13:46:41.639" v="3377"/>
          <ac:spMkLst>
            <pc:docMk/>
            <pc:sldMk cId="4010271183" sldId="325"/>
            <ac:spMk id="36" creationId="{DBB05BAE-BBD3-4289-899F-A6851503C6B0}"/>
          </ac:spMkLst>
        </pc:spChg>
        <pc:spChg chg="add">
          <ac:chgData name="Jessica Bradburn" userId="S::jessica.bradburn@civitasacademy.co.uk::27a5e87a-ebec-4cd1-9a21-39b519a2ad19" providerId="AD" clId="Web-{86FE709C-1D90-43FC-8A7C-0FF4CCA13A45}" dt="2020-06-04T13:46:41.639" v="3377"/>
          <ac:spMkLst>
            <pc:docMk/>
            <pc:sldMk cId="4010271183" sldId="325"/>
            <ac:spMk id="38" creationId="{9874D11C-36F5-4BBE-A490-019A54E953B0}"/>
          </ac:spMkLst>
        </pc:spChg>
        <pc:grpChg chg="add">
          <ac:chgData name="Jessica Bradburn" userId="S::jessica.bradburn@civitasacademy.co.uk::27a5e87a-ebec-4cd1-9a21-39b519a2ad19" providerId="AD" clId="Web-{86FE709C-1D90-43FC-8A7C-0FF4CCA13A45}" dt="2020-06-04T13:46:41.639" v="3377"/>
          <ac:grpSpMkLst>
            <pc:docMk/>
            <pc:sldMk cId="4010271183" sldId="325"/>
            <ac:grpSpMk id="10" creationId="{10BE40E3-5550-4CDD-B4FD-387C33EBF157}"/>
          </ac:grpSpMkLst>
        </pc:grpChg>
        <pc:picChg chg="add del mod">
          <ac:chgData name="Jessica Bradburn" userId="S::jessica.bradburn@civitasacademy.co.uk::27a5e87a-ebec-4cd1-9a21-39b519a2ad19" providerId="AD" clId="Web-{86FE709C-1D90-43FC-8A7C-0FF4CCA13A45}" dt="2020-06-04T13:45:51.967" v="3374"/>
          <ac:picMkLst>
            <pc:docMk/>
            <pc:sldMk cId="4010271183" sldId="325"/>
            <ac:picMk id="4" creationId="{33BF2202-06A9-4CBC-A446-18841A5850AE}"/>
          </ac:picMkLst>
        </pc:picChg>
        <pc:picChg chg="add mod ord">
          <ac:chgData name="Jessica Bradburn" userId="S::jessica.bradburn@civitasacademy.co.uk::27a5e87a-ebec-4cd1-9a21-39b519a2ad19" providerId="AD" clId="Web-{86FE709C-1D90-43FC-8A7C-0FF4CCA13A45}" dt="2020-06-04T13:48:01.732" v="3414" actId="14100"/>
          <ac:picMkLst>
            <pc:docMk/>
            <pc:sldMk cId="4010271183" sldId="325"/>
            <ac:picMk id="5" creationId="{A844AC74-68CD-4E0E-A08F-E35C0B294C15}"/>
          </ac:picMkLst>
        </pc:picChg>
        <pc:cxnChg chg="add">
          <ac:chgData name="Jessica Bradburn" userId="S::jessica.bradburn@civitasacademy.co.uk::27a5e87a-ebec-4cd1-9a21-39b519a2ad19" providerId="AD" clId="Web-{86FE709C-1D90-43FC-8A7C-0FF4CCA13A45}" dt="2020-06-04T13:46:41.639" v="3377"/>
          <ac:cxnSpMkLst>
            <pc:docMk/>
            <pc:sldMk cId="4010271183" sldId="325"/>
            <ac:cxnSpMk id="22" creationId="{64FA5DFF-7FE6-4855-84E6-DFA78EE978BD}"/>
          </ac:cxnSpMkLst>
        </pc:cxnChg>
        <pc:cxnChg chg="add">
          <ac:chgData name="Jessica Bradburn" userId="S::jessica.bradburn@civitasacademy.co.uk::27a5e87a-ebec-4cd1-9a21-39b519a2ad19" providerId="AD" clId="Web-{86FE709C-1D90-43FC-8A7C-0FF4CCA13A45}" dt="2020-06-04T13:46:41.639" v="3377"/>
          <ac:cxnSpMkLst>
            <pc:docMk/>
            <pc:sldMk cId="4010271183" sldId="325"/>
            <ac:cxnSpMk id="24" creationId="{2AFD8CBA-54A3-4363-991B-B9C631BBFA74}"/>
          </ac:cxnSpMkLst>
        </pc:cxnChg>
      </pc:sldChg>
      <pc:sldChg chg="delSp del mod modClrScheme chgLayout">
        <pc:chgData name="Jessica Bradburn" userId="S::jessica.bradburn@civitasacademy.co.uk::27a5e87a-ebec-4cd1-9a21-39b519a2ad19" providerId="AD" clId="Web-{86FE709C-1D90-43FC-8A7C-0FF4CCA13A45}" dt="2020-06-04T12:12:37.150" v="1482"/>
        <pc:sldMkLst>
          <pc:docMk/>
          <pc:sldMk cId="439704313" sldId="326"/>
        </pc:sldMkLst>
        <pc:picChg chg="del">
          <ac:chgData name="Jessica Bradburn" userId="S::jessica.bradburn@civitasacademy.co.uk::27a5e87a-ebec-4cd1-9a21-39b519a2ad19" providerId="AD" clId="Web-{86FE709C-1D90-43FC-8A7C-0FF4CCA13A45}" dt="2020-06-04T12:09:25.620" v="1299"/>
          <ac:picMkLst>
            <pc:docMk/>
            <pc:sldMk cId="439704313" sldId="326"/>
            <ac:picMk id="5" creationId="{C9AE63E8-0BE4-47CE-BA9A-2EF47CBDD9C5}"/>
          </ac:picMkLst>
        </pc:picChg>
        <pc:picChg chg="del">
          <ac:chgData name="Jessica Bradburn" userId="S::jessica.bradburn@civitasacademy.co.uk::27a5e87a-ebec-4cd1-9a21-39b519a2ad19" providerId="AD" clId="Web-{86FE709C-1D90-43FC-8A7C-0FF4CCA13A45}" dt="2020-06-04T12:09:23.995" v="1298"/>
          <ac:picMkLst>
            <pc:docMk/>
            <pc:sldMk cId="439704313" sldId="326"/>
            <ac:picMk id="7" creationId="{BE8E8307-DAF2-48AD-8265-CB5503EC786A}"/>
          </ac:picMkLst>
        </pc:picChg>
      </pc:sldChg>
      <pc:sldChg chg="delSp del mod modClrScheme chgLayout">
        <pc:chgData name="Jessica Bradburn" userId="S::jessica.bradburn@civitasacademy.co.uk::27a5e87a-ebec-4cd1-9a21-39b519a2ad19" providerId="AD" clId="Web-{86FE709C-1D90-43FC-8A7C-0FF4CCA13A45}" dt="2020-06-04T12:12:39.979" v="1483"/>
        <pc:sldMkLst>
          <pc:docMk/>
          <pc:sldMk cId="3455284519" sldId="327"/>
        </pc:sldMkLst>
        <pc:picChg chg="del">
          <ac:chgData name="Jessica Bradburn" userId="S::jessica.bradburn@civitasacademy.co.uk::27a5e87a-ebec-4cd1-9a21-39b519a2ad19" providerId="AD" clId="Web-{86FE709C-1D90-43FC-8A7C-0FF4CCA13A45}" dt="2020-06-04T12:12:20.932" v="1480"/>
          <ac:picMkLst>
            <pc:docMk/>
            <pc:sldMk cId="3455284519" sldId="327"/>
            <ac:picMk id="4" creationId="{7DBEB930-B5FC-475B-8D81-BEEE058CF324}"/>
          </ac:picMkLst>
        </pc:picChg>
        <pc:picChg chg="del">
          <ac:chgData name="Jessica Bradburn" userId="S::jessica.bradburn@civitasacademy.co.uk::27a5e87a-ebec-4cd1-9a21-39b519a2ad19" providerId="AD" clId="Web-{86FE709C-1D90-43FC-8A7C-0FF4CCA13A45}" dt="2020-06-04T12:12:22.932" v="1481"/>
          <ac:picMkLst>
            <pc:docMk/>
            <pc:sldMk cId="3455284519" sldId="327"/>
            <ac:picMk id="6" creationId="{18AF59DE-DCE9-4DA6-8FAB-1481182598FB}"/>
          </ac:picMkLst>
        </pc:picChg>
      </pc:sldChg>
      <pc:sldChg chg="addSp delSp modSp del">
        <pc:chgData name="Jessica Bradburn" userId="S::jessica.bradburn@civitasacademy.co.uk::27a5e87a-ebec-4cd1-9a21-39b519a2ad19" providerId="AD" clId="Web-{86FE709C-1D90-43FC-8A7C-0FF4CCA13A45}" dt="2020-06-04T11:18:58.595" v="385"/>
        <pc:sldMkLst>
          <pc:docMk/>
          <pc:sldMk cId="1033819648" sldId="328"/>
        </pc:sldMkLst>
        <pc:spChg chg="add">
          <ac:chgData name="Jessica Bradburn" userId="S::jessica.bradburn@civitasacademy.co.uk::27a5e87a-ebec-4cd1-9a21-39b519a2ad19" providerId="AD" clId="Web-{86FE709C-1D90-43FC-8A7C-0FF4CCA13A45}" dt="2020-06-04T11:17:40.611" v="342"/>
          <ac:spMkLst>
            <pc:docMk/>
            <pc:sldMk cId="1033819648" sldId="328"/>
            <ac:spMk id="2" creationId="{8A347249-B009-478E-87E9-1A4DCE8C6DD5}"/>
          </ac:spMkLst>
        </pc:spChg>
        <pc:spChg chg="add del mod">
          <ac:chgData name="Jessica Bradburn" userId="S::jessica.bradburn@civitasacademy.co.uk::27a5e87a-ebec-4cd1-9a21-39b519a2ad19" providerId="AD" clId="Web-{86FE709C-1D90-43FC-8A7C-0FF4CCA13A45}" dt="2020-06-04T11:18:38.892" v="381"/>
          <ac:spMkLst>
            <pc:docMk/>
            <pc:sldMk cId="1033819648" sldId="328"/>
            <ac:spMk id="4" creationId="{9F54E3F4-58BC-4FFE-AE67-822C06A9EAE6}"/>
          </ac:spMkLst>
        </pc:spChg>
        <pc:spChg chg="add mod">
          <ac:chgData name="Jessica Bradburn" userId="S::jessica.bradburn@civitasacademy.co.uk::27a5e87a-ebec-4cd1-9a21-39b519a2ad19" providerId="AD" clId="Web-{86FE709C-1D90-43FC-8A7C-0FF4CCA13A45}" dt="2020-06-04T11:18:16.204" v="370"/>
          <ac:spMkLst>
            <pc:docMk/>
            <pc:sldMk cId="1033819648" sldId="328"/>
            <ac:spMk id="6" creationId="{A8860DD1-0039-4A77-9D65-8478BA9F6F80}"/>
          </ac:spMkLst>
        </pc:spChg>
        <pc:picChg chg="del">
          <ac:chgData name="Jessica Bradburn" userId="S::jessica.bradburn@civitasacademy.co.uk::27a5e87a-ebec-4cd1-9a21-39b519a2ad19" providerId="AD" clId="Web-{86FE709C-1D90-43FC-8A7C-0FF4CCA13A45}" dt="2020-06-04T11:16:35.627" v="335"/>
          <ac:picMkLst>
            <pc:docMk/>
            <pc:sldMk cId="1033819648" sldId="328"/>
            <ac:picMk id="3" creationId="{2E697052-B83C-4234-9E5E-36C209D2CFFD}"/>
          </ac:picMkLst>
        </pc:picChg>
        <pc:picChg chg="del">
          <ac:chgData name="Jessica Bradburn" userId="S::jessica.bradburn@civitasacademy.co.uk::27a5e87a-ebec-4cd1-9a21-39b519a2ad19" providerId="AD" clId="Web-{86FE709C-1D90-43FC-8A7C-0FF4CCA13A45}" dt="2020-06-04T11:16:37.611" v="336"/>
          <ac:picMkLst>
            <pc:docMk/>
            <pc:sldMk cId="1033819648" sldId="328"/>
            <ac:picMk id="5" creationId="{68B9C029-AB7C-43F7-AB61-D07BA16F57AC}"/>
          </ac:picMkLst>
        </pc:picChg>
      </pc:sldChg>
      <pc:sldChg chg="delSp del">
        <pc:chgData name="Jessica Bradburn" userId="S::jessica.bradburn@civitasacademy.co.uk::27a5e87a-ebec-4cd1-9a21-39b519a2ad19" providerId="AD" clId="Web-{86FE709C-1D90-43FC-8A7C-0FF4CCA13A45}" dt="2020-06-04T11:19:01.626" v="386"/>
        <pc:sldMkLst>
          <pc:docMk/>
          <pc:sldMk cId="146738826" sldId="329"/>
        </pc:sldMkLst>
        <pc:picChg chg="del">
          <ac:chgData name="Jessica Bradburn" userId="S::jessica.bradburn@civitasacademy.co.uk::27a5e87a-ebec-4cd1-9a21-39b519a2ad19" providerId="AD" clId="Web-{86FE709C-1D90-43FC-8A7C-0FF4CCA13A45}" dt="2020-06-04T11:16:42.408" v="337"/>
          <ac:picMkLst>
            <pc:docMk/>
            <pc:sldMk cId="146738826" sldId="329"/>
            <ac:picMk id="3" creationId="{C3B03468-9E05-4453-97EA-D7210157FF40}"/>
          </ac:picMkLst>
        </pc:picChg>
        <pc:picChg chg="del">
          <ac:chgData name="Jessica Bradburn" userId="S::jessica.bradburn@civitasacademy.co.uk::27a5e87a-ebec-4cd1-9a21-39b519a2ad19" providerId="AD" clId="Web-{86FE709C-1D90-43FC-8A7C-0FF4CCA13A45}" dt="2020-06-04T11:16:44.455" v="338"/>
          <ac:picMkLst>
            <pc:docMk/>
            <pc:sldMk cId="146738826" sldId="329"/>
            <ac:picMk id="5" creationId="{55424AD0-2534-4D62-8271-12AFFF800C03}"/>
          </ac:picMkLst>
        </pc:picChg>
      </pc:sldChg>
      <pc:sldChg chg="delSp del mod modClrScheme chgLayout">
        <pc:chgData name="Jessica Bradburn" userId="S::jessica.bradburn@civitasacademy.co.uk::27a5e87a-ebec-4cd1-9a21-39b519a2ad19" providerId="AD" clId="Web-{86FE709C-1D90-43FC-8A7C-0FF4CCA13A45}" dt="2020-06-04T12:10:43.932" v="1303"/>
        <pc:sldMkLst>
          <pc:docMk/>
          <pc:sldMk cId="1684404182" sldId="330"/>
        </pc:sldMkLst>
        <pc:picChg chg="del">
          <ac:chgData name="Jessica Bradburn" userId="S::jessica.bradburn@civitasacademy.co.uk::27a5e87a-ebec-4cd1-9a21-39b519a2ad19" providerId="AD" clId="Web-{86FE709C-1D90-43FC-8A7C-0FF4CCA13A45}" dt="2020-06-04T11:29:08.203" v="561"/>
          <ac:picMkLst>
            <pc:docMk/>
            <pc:sldMk cId="1684404182" sldId="330"/>
            <ac:picMk id="5" creationId="{193E9CEF-2167-4E04-A877-53F2D34A9738}"/>
          </ac:picMkLst>
        </pc:picChg>
        <pc:picChg chg="del">
          <ac:chgData name="Jessica Bradburn" userId="S::jessica.bradburn@civitasacademy.co.uk::27a5e87a-ebec-4cd1-9a21-39b519a2ad19" providerId="AD" clId="Web-{86FE709C-1D90-43FC-8A7C-0FF4CCA13A45}" dt="2020-06-04T11:29:06.750" v="560"/>
          <ac:picMkLst>
            <pc:docMk/>
            <pc:sldMk cId="1684404182" sldId="330"/>
            <ac:picMk id="7" creationId="{B9308D09-167E-43EC-98A5-92B27F065A5F}"/>
          </ac:picMkLst>
        </pc:picChg>
      </pc:sldChg>
      <pc:sldChg chg="del mod modClrScheme chgLayout">
        <pc:chgData name="Jessica Bradburn" userId="S::jessica.bradburn@civitasacademy.co.uk::27a5e87a-ebec-4cd1-9a21-39b519a2ad19" providerId="AD" clId="Web-{86FE709C-1D90-43FC-8A7C-0FF4CCA13A45}" dt="2020-06-04T12:12:42.713" v="1484"/>
        <pc:sldMkLst>
          <pc:docMk/>
          <pc:sldMk cId="417945049" sldId="331"/>
        </pc:sldMkLst>
      </pc:sldChg>
      <pc:sldChg chg="delSp del mod modClrScheme chgLayout">
        <pc:chgData name="Jessica Bradburn" userId="S::jessica.bradburn@civitasacademy.co.uk::27a5e87a-ebec-4cd1-9a21-39b519a2ad19" providerId="AD" clId="Web-{86FE709C-1D90-43FC-8A7C-0FF4CCA13A45}" dt="2020-06-04T12:10:47.370" v="1304"/>
        <pc:sldMkLst>
          <pc:docMk/>
          <pc:sldMk cId="2892940571" sldId="332"/>
        </pc:sldMkLst>
        <pc:picChg chg="del">
          <ac:chgData name="Jessica Bradburn" userId="S::jessica.bradburn@civitasacademy.co.uk::27a5e87a-ebec-4cd1-9a21-39b519a2ad19" providerId="AD" clId="Web-{86FE709C-1D90-43FC-8A7C-0FF4CCA13A45}" dt="2020-06-04T11:29:30.172" v="562"/>
          <ac:picMkLst>
            <pc:docMk/>
            <pc:sldMk cId="2892940571" sldId="332"/>
            <ac:picMk id="3" creationId="{0911D414-67A6-4217-8C48-6FA6720A5C7E}"/>
          </ac:picMkLst>
        </pc:picChg>
      </pc:sldChg>
      <pc:sldChg chg="del mod modClrScheme chgLayout">
        <pc:chgData name="Jessica Bradburn" userId="S::jessica.bradburn@civitasacademy.co.uk::27a5e87a-ebec-4cd1-9a21-39b519a2ad19" providerId="AD" clId="Web-{86FE709C-1D90-43FC-8A7C-0FF4CCA13A45}" dt="2020-06-04T12:12:45.572" v="1485"/>
        <pc:sldMkLst>
          <pc:docMk/>
          <pc:sldMk cId="1086104947" sldId="333"/>
        </pc:sldMkLst>
      </pc:sldChg>
      <pc:sldChg chg="del">
        <pc:chgData name="Jessica Bradburn" userId="S::jessica.bradburn@civitasacademy.co.uk::27a5e87a-ebec-4cd1-9a21-39b519a2ad19" providerId="AD" clId="Web-{86FE709C-1D90-43FC-8A7C-0FF4CCA13A45}" dt="2020-06-04T11:13:32.415" v="3"/>
        <pc:sldMkLst>
          <pc:docMk/>
          <pc:sldMk cId="3057360118" sldId="334"/>
        </pc:sldMkLst>
      </pc:sldChg>
      <pc:sldChg chg="addSp delSp modSp mod setBg modClrScheme delDesignElem chgLayout">
        <pc:chgData name="Jessica Bradburn" userId="S::jessica.bradburn@civitasacademy.co.uk::27a5e87a-ebec-4cd1-9a21-39b519a2ad19" providerId="AD" clId="Web-{86FE709C-1D90-43FC-8A7C-0FF4CCA13A45}" dt="2020-06-04T12:41:47.225" v="2096"/>
        <pc:sldMkLst>
          <pc:docMk/>
          <pc:sldMk cId="722192177" sldId="335"/>
        </pc:sldMkLst>
        <pc:spChg chg="add del mod">
          <ac:chgData name="Jessica Bradburn" userId="S::jessica.bradburn@civitasacademy.co.uk::27a5e87a-ebec-4cd1-9a21-39b519a2ad19" providerId="AD" clId="Web-{86FE709C-1D90-43FC-8A7C-0FF4CCA13A45}" dt="2020-06-04T12:26:58.945" v="1564"/>
          <ac:spMkLst>
            <pc:docMk/>
            <pc:sldMk cId="722192177" sldId="335"/>
            <ac:spMk id="2" creationId="{83FB7989-8E6D-4132-AFDE-39C20916ED5A}"/>
          </ac:spMkLst>
        </pc:spChg>
        <pc:spChg chg="add del">
          <ac:chgData name="Jessica Bradburn" userId="S::jessica.bradburn@civitasacademy.co.uk::27a5e87a-ebec-4cd1-9a21-39b519a2ad19" providerId="AD" clId="Web-{86FE709C-1D90-43FC-8A7C-0FF4CCA13A45}" dt="2020-06-04T11:55:47.137" v="1252"/>
          <ac:spMkLst>
            <pc:docMk/>
            <pc:sldMk cId="722192177" sldId="335"/>
            <ac:spMk id="5" creationId="{03E8462A-FEBA-4848-81CC-3F8DA3E477BE}"/>
          </ac:spMkLst>
        </pc:spChg>
        <pc:spChg chg="add del">
          <ac:chgData name="Jessica Bradburn" userId="S::jessica.bradburn@civitasacademy.co.uk::27a5e87a-ebec-4cd1-9a21-39b519a2ad19" providerId="AD" clId="Web-{86FE709C-1D90-43FC-8A7C-0FF4CCA13A45}" dt="2020-06-04T11:55:47.137" v="1252"/>
          <ac:spMkLst>
            <pc:docMk/>
            <pc:sldMk cId="722192177" sldId="335"/>
            <ac:spMk id="7" creationId="{7941F9B1-B01B-4A84-89D9-B169AEB4E456}"/>
          </ac:spMkLst>
        </pc:spChg>
        <pc:spChg chg="add del">
          <ac:chgData name="Jessica Bradburn" userId="S::jessica.bradburn@civitasacademy.co.uk::27a5e87a-ebec-4cd1-9a21-39b519a2ad19" providerId="AD" clId="Web-{86FE709C-1D90-43FC-8A7C-0FF4CCA13A45}" dt="2020-06-04T11:46:24.263" v="987"/>
          <ac:spMkLst>
            <pc:docMk/>
            <pc:sldMk cId="722192177" sldId="335"/>
            <ac:spMk id="8" creationId="{03E8462A-FEBA-4848-81CC-3F8DA3E477BE}"/>
          </ac:spMkLst>
        </pc:spChg>
        <pc:spChg chg="add del">
          <ac:chgData name="Jessica Bradburn" userId="S::jessica.bradburn@civitasacademy.co.uk::27a5e87a-ebec-4cd1-9a21-39b519a2ad19" providerId="AD" clId="Web-{86FE709C-1D90-43FC-8A7C-0FF4CCA13A45}" dt="2020-06-04T12:40:19.084" v="2033"/>
          <ac:spMkLst>
            <pc:docMk/>
            <pc:sldMk cId="722192177" sldId="335"/>
            <ac:spMk id="9" creationId="{03E8462A-FEBA-4848-81CC-3F8DA3E477BE}"/>
          </ac:spMkLst>
        </pc:spChg>
        <pc:spChg chg="add del">
          <ac:chgData name="Jessica Bradburn" userId="S::jessica.bradburn@civitasacademy.co.uk::27a5e87a-ebec-4cd1-9a21-39b519a2ad19" providerId="AD" clId="Web-{86FE709C-1D90-43FC-8A7C-0FF4CCA13A45}" dt="2020-06-04T11:46:24.263" v="987"/>
          <ac:spMkLst>
            <pc:docMk/>
            <pc:sldMk cId="722192177" sldId="335"/>
            <ac:spMk id="21" creationId="{7941F9B1-B01B-4A84-89D9-B169AEB4E456}"/>
          </ac:spMkLst>
        </pc:spChg>
        <pc:spChg chg="add del">
          <ac:chgData name="Jessica Bradburn" userId="S::jessica.bradburn@civitasacademy.co.uk::27a5e87a-ebec-4cd1-9a21-39b519a2ad19" providerId="AD" clId="Web-{86FE709C-1D90-43FC-8A7C-0FF4CCA13A45}" dt="2020-06-04T12:40:19.084" v="2033"/>
          <ac:spMkLst>
            <pc:docMk/>
            <pc:sldMk cId="722192177" sldId="335"/>
            <ac:spMk id="22" creationId="{7941F9B1-B01B-4A84-89D9-B169AEB4E456}"/>
          </ac:spMkLst>
        </pc:spChg>
        <pc:spChg chg="add del">
          <ac:chgData name="Jessica Bradburn" userId="S::jessica.bradburn@civitasacademy.co.uk::27a5e87a-ebec-4cd1-9a21-39b519a2ad19" providerId="AD" clId="Web-{86FE709C-1D90-43FC-8A7C-0FF4CCA13A45}" dt="2020-06-04T12:40:34.834" v="2035"/>
          <ac:spMkLst>
            <pc:docMk/>
            <pc:sldMk cId="722192177" sldId="335"/>
            <ac:spMk id="23" creationId="{03E8462A-FEBA-4848-81CC-3F8DA3E477BE}"/>
          </ac:spMkLst>
        </pc:spChg>
        <pc:spChg chg="add del">
          <ac:chgData name="Jessica Bradburn" userId="S::jessica.bradburn@civitasacademy.co.uk::27a5e87a-ebec-4cd1-9a21-39b519a2ad19" providerId="AD" clId="Web-{86FE709C-1D90-43FC-8A7C-0FF4CCA13A45}" dt="2020-06-04T12:40:34.834" v="2035"/>
          <ac:spMkLst>
            <pc:docMk/>
            <pc:sldMk cId="722192177" sldId="335"/>
            <ac:spMk id="25" creationId="{7941F9B1-B01B-4A84-89D9-B169AEB4E456}"/>
          </ac:spMkLst>
        </pc:spChg>
        <pc:spChg chg="add">
          <ac:chgData name="Jessica Bradburn" userId="S::jessica.bradburn@civitasacademy.co.uk::27a5e87a-ebec-4cd1-9a21-39b519a2ad19" providerId="AD" clId="Web-{86FE709C-1D90-43FC-8A7C-0FF4CCA13A45}" dt="2020-06-04T12:40:34.897" v="2036"/>
          <ac:spMkLst>
            <pc:docMk/>
            <pc:sldMk cId="722192177" sldId="335"/>
            <ac:spMk id="26" creationId="{03E8462A-FEBA-4848-81CC-3F8DA3E477BE}"/>
          </ac:spMkLst>
        </pc:spChg>
        <pc:spChg chg="add">
          <ac:chgData name="Jessica Bradburn" userId="S::jessica.bradburn@civitasacademy.co.uk::27a5e87a-ebec-4cd1-9a21-39b519a2ad19" providerId="AD" clId="Web-{86FE709C-1D90-43FC-8A7C-0FF4CCA13A45}" dt="2020-06-04T12:40:34.897" v="2036"/>
          <ac:spMkLst>
            <pc:docMk/>
            <pc:sldMk cId="722192177" sldId="335"/>
            <ac:spMk id="28" creationId="{7941F9B1-B01B-4A84-89D9-B169AEB4E456}"/>
          </ac:spMkLst>
        </pc:spChg>
        <pc:grpChg chg="add del">
          <ac:chgData name="Jessica Bradburn" userId="S::jessica.bradburn@civitasacademy.co.uk::27a5e87a-ebec-4cd1-9a21-39b519a2ad19" providerId="AD" clId="Web-{86FE709C-1D90-43FC-8A7C-0FF4CCA13A45}" dt="2020-06-04T11:55:47.137" v="1252"/>
          <ac:grpSpMkLst>
            <pc:docMk/>
            <pc:sldMk cId="722192177" sldId="335"/>
            <ac:grpSpMk id="6" creationId="{2109F83F-40FE-4DB3-84CC-09FB3340D06D}"/>
          </ac:grpSpMkLst>
        </pc:grpChg>
        <pc:grpChg chg="add del">
          <ac:chgData name="Jessica Bradburn" userId="S::jessica.bradburn@civitasacademy.co.uk::27a5e87a-ebec-4cd1-9a21-39b519a2ad19" providerId="AD" clId="Web-{86FE709C-1D90-43FC-8A7C-0FF4CCA13A45}" dt="2020-06-04T11:46:24.263" v="987"/>
          <ac:grpSpMkLst>
            <pc:docMk/>
            <pc:sldMk cId="722192177" sldId="335"/>
            <ac:grpSpMk id="10" creationId="{2109F83F-40FE-4DB3-84CC-09FB3340D06D}"/>
          </ac:grpSpMkLst>
        </pc:grpChg>
        <pc:grpChg chg="add del">
          <ac:chgData name="Jessica Bradburn" userId="S::jessica.bradburn@civitasacademy.co.uk::27a5e87a-ebec-4cd1-9a21-39b519a2ad19" providerId="AD" clId="Web-{86FE709C-1D90-43FC-8A7C-0FF4CCA13A45}" dt="2020-06-04T12:40:19.084" v="2033"/>
          <ac:grpSpMkLst>
            <pc:docMk/>
            <pc:sldMk cId="722192177" sldId="335"/>
            <ac:grpSpMk id="20" creationId="{2109F83F-40FE-4DB3-84CC-09FB3340D06D}"/>
          </ac:grpSpMkLst>
        </pc:grpChg>
        <pc:grpChg chg="add del">
          <ac:chgData name="Jessica Bradburn" userId="S::jessica.bradburn@civitasacademy.co.uk::27a5e87a-ebec-4cd1-9a21-39b519a2ad19" providerId="AD" clId="Web-{86FE709C-1D90-43FC-8A7C-0FF4CCA13A45}" dt="2020-06-04T12:40:34.834" v="2035"/>
          <ac:grpSpMkLst>
            <pc:docMk/>
            <pc:sldMk cId="722192177" sldId="335"/>
            <ac:grpSpMk id="24" creationId="{2109F83F-40FE-4DB3-84CC-09FB3340D06D}"/>
          </ac:grpSpMkLst>
        </pc:grpChg>
        <pc:grpChg chg="add">
          <ac:chgData name="Jessica Bradburn" userId="S::jessica.bradburn@civitasacademy.co.uk::27a5e87a-ebec-4cd1-9a21-39b519a2ad19" providerId="AD" clId="Web-{86FE709C-1D90-43FC-8A7C-0FF4CCA13A45}" dt="2020-06-04T12:40:34.897" v="2036"/>
          <ac:grpSpMkLst>
            <pc:docMk/>
            <pc:sldMk cId="722192177" sldId="335"/>
            <ac:grpSpMk id="27" creationId="{2109F83F-40FE-4DB3-84CC-09FB3340D06D}"/>
          </ac:grpSpMkLst>
        </pc:grpChg>
        <pc:graphicFrameChg chg="mod modGraphic">
          <ac:chgData name="Jessica Bradburn" userId="S::jessica.bradburn@civitasacademy.co.uk::27a5e87a-ebec-4cd1-9a21-39b519a2ad19" providerId="AD" clId="Web-{86FE709C-1D90-43FC-8A7C-0FF4CCA13A45}" dt="2020-06-04T12:41:47.225" v="2096"/>
          <ac:graphicFrameMkLst>
            <pc:docMk/>
            <pc:sldMk cId="722192177" sldId="335"/>
            <ac:graphicFrameMk id="3" creationId="{D5CD89AB-1246-4C36-86E8-E6DF5E05B292}"/>
          </ac:graphicFrameMkLst>
        </pc:graphicFrameChg>
      </pc:sldChg>
      <pc:sldChg chg="del">
        <pc:chgData name="Jessica Bradburn" userId="S::jessica.bradburn@civitasacademy.co.uk::27a5e87a-ebec-4cd1-9a21-39b519a2ad19" providerId="AD" clId="Web-{86FE709C-1D90-43FC-8A7C-0FF4CCA13A45}" dt="2020-06-04T11:37:28.296" v="812"/>
        <pc:sldMkLst>
          <pc:docMk/>
          <pc:sldMk cId="3529095586" sldId="336"/>
        </pc:sldMkLst>
      </pc:sldChg>
      <pc:sldChg chg="addSp delSp modSp new mod setBg modClrScheme setClrOvrMap chgLayout">
        <pc:chgData name="Jessica Bradburn" userId="S::jessica.bradburn@civitasacademy.co.uk::27a5e87a-ebec-4cd1-9a21-39b519a2ad19" providerId="AD" clId="Web-{86FE709C-1D90-43FC-8A7C-0FF4CCA13A45}" dt="2020-06-04T13:34:49.421" v="3058" actId="20577"/>
        <pc:sldMkLst>
          <pc:docMk/>
          <pc:sldMk cId="3404336415" sldId="337"/>
        </pc:sldMkLst>
        <pc:spChg chg="mod ord">
          <ac:chgData name="Jessica Bradburn" userId="S::jessica.bradburn@civitasacademy.co.uk::27a5e87a-ebec-4cd1-9a21-39b519a2ad19" providerId="AD" clId="Web-{86FE709C-1D90-43FC-8A7C-0FF4CCA13A45}" dt="2020-06-04T12:58:51.691" v="2125" actId="1076"/>
          <ac:spMkLst>
            <pc:docMk/>
            <pc:sldMk cId="3404336415" sldId="337"/>
            <ac:spMk id="2" creationId="{795F2792-CD35-438F-A767-325059F89CEC}"/>
          </ac:spMkLst>
        </pc:spChg>
        <pc:spChg chg="add mod">
          <ac:chgData name="Jessica Bradburn" userId="S::jessica.bradburn@civitasacademy.co.uk::27a5e87a-ebec-4cd1-9a21-39b519a2ad19" providerId="AD" clId="Web-{86FE709C-1D90-43FC-8A7C-0FF4CCA13A45}" dt="2020-06-04T13:34:49.421" v="3058" actId="20577"/>
          <ac:spMkLst>
            <pc:docMk/>
            <pc:sldMk cId="3404336415" sldId="337"/>
            <ac:spMk id="3" creationId="{F3373E61-1A96-4E81-9C6B-988E96ECF06A}"/>
          </ac:spMkLst>
        </pc:spChg>
        <pc:spChg chg="add del mod">
          <ac:chgData name="Jessica Bradburn" userId="S::jessica.bradburn@civitasacademy.co.uk::27a5e87a-ebec-4cd1-9a21-39b519a2ad19" providerId="AD" clId="Web-{86FE709C-1D90-43FC-8A7C-0FF4CCA13A45}" dt="2020-06-04T12:26:58.945" v="1564"/>
          <ac:spMkLst>
            <pc:docMk/>
            <pc:sldMk cId="3404336415" sldId="337"/>
            <ac:spMk id="5" creationId="{18DF4559-13B6-485A-89AD-37E21EAFC169}"/>
          </ac:spMkLst>
        </pc:spChg>
        <pc:spChg chg="add del">
          <ac:chgData name="Jessica Bradburn" userId="S::jessica.bradburn@civitasacademy.co.uk::27a5e87a-ebec-4cd1-9a21-39b519a2ad19" providerId="AD" clId="Web-{86FE709C-1D90-43FC-8A7C-0FF4CCA13A45}" dt="2020-06-04T12:07:30.042" v="1287"/>
          <ac:spMkLst>
            <pc:docMk/>
            <pc:sldMk cId="3404336415" sldId="337"/>
            <ac:spMk id="21" creationId="{3BCB5F6A-9EB0-40B0-9D13-3023E9A20508}"/>
          </ac:spMkLst>
        </pc:spChg>
        <pc:spChg chg="add del">
          <ac:chgData name="Jessica Bradburn" userId="S::jessica.bradburn@civitasacademy.co.uk::27a5e87a-ebec-4cd1-9a21-39b519a2ad19" providerId="AD" clId="Web-{86FE709C-1D90-43FC-8A7C-0FF4CCA13A45}" dt="2020-06-04T12:58:40.629" v="2124"/>
          <ac:spMkLst>
            <pc:docMk/>
            <pc:sldMk cId="3404336415" sldId="337"/>
            <ac:spMk id="38" creationId="{3BCB5F6A-9EB0-40B0-9D13-3023E9A20508}"/>
          </ac:spMkLst>
        </pc:spChg>
        <pc:spChg chg="add">
          <ac:chgData name="Jessica Bradburn" userId="S::jessica.bradburn@civitasacademy.co.uk::27a5e87a-ebec-4cd1-9a21-39b519a2ad19" providerId="AD" clId="Web-{86FE709C-1D90-43FC-8A7C-0FF4CCA13A45}" dt="2020-06-04T12:58:40.629" v="2124"/>
          <ac:spMkLst>
            <pc:docMk/>
            <pc:sldMk cId="3404336415" sldId="337"/>
            <ac:spMk id="59" creationId="{3F088236-D655-4F88-B238-E16762358025}"/>
          </ac:spMkLst>
        </pc:spChg>
        <pc:spChg chg="add">
          <ac:chgData name="Jessica Bradburn" userId="S::jessica.bradburn@civitasacademy.co.uk::27a5e87a-ebec-4cd1-9a21-39b519a2ad19" providerId="AD" clId="Web-{86FE709C-1D90-43FC-8A7C-0FF4CCA13A45}" dt="2020-06-04T12:58:40.629" v="2124"/>
          <ac:spMkLst>
            <pc:docMk/>
            <pc:sldMk cId="3404336415" sldId="337"/>
            <ac:spMk id="61" creationId="{3DAC0C92-199E-475C-9390-119A9B027276}"/>
          </ac:spMkLst>
        </pc:spChg>
        <pc:spChg chg="add">
          <ac:chgData name="Jessica Bradburn" userId="S::jessica.bradburn@civitasacademy.co.uk::27a5e87a-ebec-4cd1-9a21-39b519a2ad19" providerId="AD" clId="Web-{86FE709C-1D90-43FC-8A7C-0FF4CCA13A45}" dt="2020-06-04T12:58:40.629" v="2124"/>
          <ac:spMkLst>
            <pc:docMk/>
            <pc:sldMk cId="3404336415" sldId="337"/>
            <ac:spMk id="63" creationId="{C4CFB339-0ED8-4FE2-9EF1-6D1375B8499B}"/>
          </ac:spMkLst>
        </pc:spChg>
        <pc:spChg chg="add">
          <ac:chgData name="Jessica Bradburn" userId="S::jessica.bradburn@civitasacademy.co.uk::27a5e87a-ebec-4cd1-9a21-39b519a2ad19" providerId="AD" clId="Web-{86FE709C-1D90-43FC-8A7C-0FF4CCA13A45}" dt="2020-06-04T12:58:40.629" v="2124"/>
          <ac:spMkLst>
            <pc:docMk/>
            <pc:sldMk cId="3404336415" sldId="337"/>
            <ac:spMk id="65" creationId="{31896C80-2069-4431-9C19-83B913734490}"/>
          </ac:spMkLst>
        </pc:spChg>
        <pc:spChg chg="add">
          <ac:chgData name="Jessica Bradburn" userId="S::jessica.bradburn@civitasacademy.co.uk::27a5e87a-ebec-4cd1-9a21-39b519a2ad19" providerId="AD" clId="Web-{86FE709C-1D90-43FC-8A7C-0FF4CCA13A45}" dt="2020-06-04T12:58:40.629" v="2124"/>
          <ac:spMkLst>
            <pc:docMk/>
            <pc:sldMk cId="3404336415" sldId="337"/>
            <ac:spMk id="67" creationId="{BF120A21-0841-4823-B0C4-28AEBCEF9B78}"/>
          </ac:spMkLst>
        </pc:spChg>
        <pc:spChg chg="add">
          <ac:chgData name="Jessica Bradburn" userId="S::jessica.bradburn@civitasacademy.co.uk::27a5e87a-ebec-4cd1-9a21-39b519a2ad19" providerId="AD" clId="Web-{86FE709C-1D90-43FC-8A7C-0FF4CCA13A45}" dt="2020-06-04T12:58:40.629" v="2124"/>
          <ac:spMkLst>
            <pc:docMk/>
            <pc:sldMk cId="3404336415" sldId="337"/>
            <ac:spMk id="69" creationId="{DBB05BAE-BBD3-4289-899F-A6851503C6B0}"/>
          </ac:spMkLst>
        </pc:spChg>
        <pc:spChg chg="add">
          <ac:chgData name="Jessica Bradburn" userId="S::jessica.bradburn@civitasacademy.co.uk::27a5e87a-ebec-4cd1-9a21-39b519a2ad19" providerId="AD" clId="Web-{86FE709C-1D90-43FC-8A7C-0FF4CCA13A45}" dt="2020-06-04T12:58:40.629" v="2124"/>
          <ac:spMkLst>
            <pc:docMk/>
            <pc:sldMk cId="3404336415" sldId="337"/>
            <ac:spMk id="71" creationId="{9874D11C-36F5-4BBE-A490-019A54E953B0}"/>
          </ac:spMkLst>
        </pc:spChg>
        <pc:grpChg chg="add del">
          <ac:chgData name="Jessica Bradburn" userId="S::jessica.bradburn@civitasacademy.co.uk::27a5e87a-ebec-4cd1-9a21-39b519a2ad19" providerId="AD" clId="Web-{86FE709C-1D90-43FC-8A7C-0FF4CCA13A45}" dt="2020-06-04T12:07:30.042" v="1287"/>
          <ac:grpSpMkLst>
            <pc:docMk/>
            <pc:sldMk cId="3404336415" sldId="337"/>
            <ac:grpSpMk id="9" creationId="{10BE40E3-5550-4CDD-B4FD-387C33EBF157}"/>
          </ac:grpSpMkLst>
        </pc:grpChg>
        <pc:grpChg chg="add del">
          <ac:chgData name="Jessica Bradburn" userId="S::jessica.bradburn@civitasacademy.co.uk::27a5e87a-ebec-4cd1-9a21-39b519a2ad19" providerId="AD" clId="Web-{86FE709C-1D90-43FC-8A7C-0FF4CCA13A45}" dt="2020-06-04T12:58:40.629" v="2124"/>
          <ac:grpSpMkLst>
            <pc:docMk/>
            <pc:sldMk cId="3404336415" sldId="337"/>
            <ac:grpSpMk id="26" creationId="{10BE40E3-5550-4CDD-B4FD-387C33EBF157}"/>
          </ac:grpSpMkLst>
        </pc:grpChg>
        <pc:grpChg chg="add">
          <ac:chgData name="Jessica Bradburn" userId="S::jessica.bradburn@civitasacademy.co.uk::27a5e87a-ebec-4cd1-9a21-39b519a2ad19" providerId="AD" clId="Web-{86FE709C-1D90-43FC-8A7C-0FF4CCA13A45}" dt="2020-06-04T12:58:40.629" v="2124"/>
          <ac:grpSpMkLst>
            <pc:docMk/>
            <pc:sldMk cId="3404336415" sldId="337"/>
            <ac:grpSpMk id="43" creationId="{10BE40E3-5550-4CDD-B4FD-387C33EBF157}"/>
          </ac:grpSpMkLst>
        </pc:grpChg>
        <pc:picChg chg="add mod ord">
          <ac:chgData name="Jessica Bradburn" userId="S::jessica.bradburn@civitasacademy.co.uk::27a5e87a-ebec-4cd1-9a21-39b519a2ad19" providerId="AD" clId="Web-{86FE709C-1D90-43FC-8A7C-0FF4CCA13A45}" dt="2020-06-04T12:58:40.629" v="2124"/>
          <ac:picMkLst>
            <pc:docMk/>
            <pc:sldMk cId="3404336415" sldId="337"/>
            <ac:picMk id="4" creationId="{F62EB085-D824-4E28-937B-327A56609E33}"/>
          </ac:picMkLst>
        </pc:picChg>
        <pc:picChg chg="add">
          <ac:chgData name="Jessica Bradburn" userId="S::jessica.bradburn@civitasacademy.co.uk::27a5e87a-ebec-4cd1-9a21-39b519a2ad19" providerId="AD" clId="Web-{86FE709C-1D90-43FC-8A7C-0FF4CCA13A45}" dt="2020-06-04T12:58:27.363" v="2123"/>
          <ac:picMkLst>
            <pc:docMk/>
            <pc:sldMk cId="3404336415" sldId="337"/>
            <ac:picMk id="6" creationId="{8787E827-FD14-4896-87D1-94A593DCA244}"/>
          </ac:picMkLst>
        </pc:picChg>
        <pc:cxnChg chg="add">
          <ac:chgData name="Jessica Bradburn" userId="S::jessica.bradburn@civitasacademy.co.uk::27a5e87a-ebec-4cd1-9a21-39b519a2ad19" providerId="AD" clId="Web-{86FE709C-1D90-43FC-8A7C-0FF4CCA13A45}" dt="2020-06-04T12:58:40.629" v="2124"/>
          <ac:cxnSpMkLst>
            <pc:docMk/>
            <pc:sldMk cId="3404336415" sldId="337"/>
            <ac:cxnSpMk id="55" creationId="{64FA5DFF-7FE6-4855-84E6-DFA78EE978BD}"/>
          </ac:cxnSpMkLst>
        </pc:cxnChg>
        <pc:cxnChg chg="add">
          <ac:chgData name="Jessica Bradburn" userId="S::jessica.bradburn@civitasacademy.co.uk::27a5e87a-ebec-4cd1-9a21-39b519a2ad19" providerId="AD" clId="Web-{86FE709C-1D90-43FC-8A7C-0FF4CCA13A45}" dt="2020-06-04T12:58:40.629" v="2124"/>
          <ac:cxnSpMkLst>
            <pc:docMk/>
            <pc:sldMk cId="3404336415" sldId="337"/>
            <ac:cxnSpMk id="57" creationId="{2AFD8CBA-54A3-4363-991B-B9C631BBFA74}"/>
          </ac:cxnSpMkLst>
        </pc:cxnChg>
      </pc:sldChg>
      <pc:sldChg chg="addSp delSp modSp new mod setBg modClrScheme chgLayout">
        <pc:chgData name="Jessica Bradburn" userId="S::jessica.bradburn@civitasacademy.co.uk::27a5e87a-ebec-4cd1-9a21-39b519a2ad19" providerId="AD" clId="Web-{86FE709C-1D90-43FC-8A7C-0FF4CCA13A45}" dt="2020-06-04T12:58:14.785" v="2121"/>
        <pc:sldMkLst>
          <pc:docMk/>
          <pc:sldMk cId="3163665945" sldId="338"/>
        </pc:sldMkLst>
        <pc:spChg chg="mod ord">
          <ac:chgData name="Jessica Bradburn" userId="S::jessica.bradburn@civitasacademy.co.uk::27a5e87a-ebec-4cd1-9a21-39b519a2ad19" providerId="AD" clId="Web-{86FE709C-1D90-43FC-8A7C-0FF4CCA13A45}" dt="2020-06-04T12:57:49.270" v="2120"/>
          <ac:spMkLst>
            <pc:docMk/>
            <pc:sldMk cId="3163665945" sldId="338"/>
            <ac:spMk id="2" creationId="{B3CFC890-600E-49CC-B42C-35DEF0E103AA}"/>
          </ac:spMkLst>
        </pc:spChg>
        <pc:spChg chg="add mod">
          <ac:chgData name="Jessica Bradburn" userId="S::jessica.bradburn@civitasacademy.co.uk::27a5e87a-ebec-4cd1-9a21-39b519a2ad19" providerId="AD" clId="Web-{86FE709C-1D90-43FC-8A7C-0FF4CCA13A45}" dt="2020-06-04T12:57:49.270" v="2120"/>
          <ac:spMkLst>
            <pc:docMk/>
            <pc:sldMk cId="3163665945" sldId="338"/>
            <ac:spMk id="3" creationId="{23B7B37B-BE9F-4940-8D02-BBB75DD826F3}"/>
          </ac:spMkLst>
        </pc:spChg>
        <pc:spChg chg="add del mod">
          <ac:chgData name="Jessica Bradburn" userId="S::jessica.bradburn@civitasacademy.co.uk::27a5e87a-ebec-4cd1-9a21-39b519a2ad19" providerId="AD" clId="Web-{86FE709C-1D90-43FC-8A7C-0FF4CCA13A45}" dt="2020-06-04T12:26:58.945" v="1564"/>
          <ac:spMkLst>
            <pc:docMk/>
            <pc:sldMk cId="3163665945" sldId="338"/>
            <ac:spMk id="4" creationId="{A91E2B7A-957C-4594-B86E-CF460FC2080C}"/>
          </ac:spMkLst>
        </pc:spChg>
        <pc:spChg chg="add del">
          <ac:chgData name="Jessica Bradburn" userId="S::jessica.bradburn@civitasacademy.co.uk::27a5e87a-ebec-4cd1-9a21-39b519a2ad19" providerId="AD" clId="Web-{86FE709C-1D90-43FC-8A7C-0FF4CCA13A45}" dt="2020-06-04T12:57:49.254" v="2119"/>
          <ac:spMkLst>
            <pc:docMk/>
            <pc:sldMk cId="3163665945" sldId="338"/>
            <ac:spMk id="6" creationId="{603AE127-802C-459A-A612-DB85B67F0DC0}"/>
          </ac:spMkLst>
        </pc:spChg>
        <pc:spChg chg="add del">
          <ac:chgData name="Jessica Bradburn" userId="S::jessica.bradburn@civitasacademy.co.uk::27a5e87a-ebec-4cd1-9a21-39b519a2ad19" providerId="AD" clId="Web-{86FE709C-1D90-43FC-8A7C-0FF4CCA13A45}" dt="2020-06-04T12:57:49.254" v="2119"/>
          <ac:spMkLst>
            <pc:docMk/>
            <pc:sldMk cId="3163665945" sldId="338"/>
            <ac:spMk id="22" creationId="{9323D83D-50D6-4040-A58B-FCEA340F886A}"/>
          </ac:spMkLst>
        </pc:spChg>
        <pc:spChg chg="add del">
          <ac:chgData name="Jessica Bradburn" userId="S::jessica.bradburn@civitasacademy.co.uk::27a5e87a-ebec-4cd1-9a21-39b519a2ad19" providerId="AD" clId="Web-{86FE709C-1D90-43FC-8A7C-0FF4CCA13A45}" dt="2020-06-04T12:57:49.254" v="2119"/>
          <ac:spMkLst>
            <pc:docMk/>
            <pc:sldMk cId="3163665945" sldId="338"/>
            <ac:spMk id="26" creationId="{F10FD715-4DCE-4779-B634-EC78315EA213}"/>
          </ac:spMkLst>
        </pc:spChg>
        <pc:grpChg chg="add del">
          <ac:chgData name="Jessica Bradburn" userId="S::jessica.bradburn@civitasacademy.co.uk::27a5e87a-ebec-4cd1-9a21-39b519a2ad19" providerId="AD" clId="Web-{86FE709C-1D90-43FC-8A7C-0FF4CCA13A45}" dt="2020-06-04T12:57:49.254" v="2119"/>
          <ac:grpSpMkLst>
            <pc:docMk/>
            <pc:sldMk cId="3163665945" sldId="338"/>
            <ac:grpSpMk id="5" creationId="{09EA7EA7-74F5-4EE2-8E3D-1A10308259D7}"/>
          </ac:grpSpMkLst>
        </pc:grpChg>
        <pc:grpChg chg="add">
          <ac:chgData name="Jessica Bradburn" userId="S::jessica.bradburn@civitasacademy.co.uk::27a5e87a-ebec-4cd1-9a21-39b519a2ad19" providerId="AD" clId="Web-{86FE709C-1D90-43FC-8A7C-0FF4CCA13A45}" dt="2020-06-04T12:57:49.270" v="2120"/>
          <ac:grpSpMkLst>
            <pc:docMk/>
            <pc:sldMk cId="3163665945" sldId="338"/>
            <ac:grpSpMk id="7" creationId="{09EA7EA7-74F5-4EE2-8E3D-1A10308259D7}"/>
          </ac:grpSpMkLst>
        </pc:grpChg>
        <pc:grpChg chg="add del">
          <ac:chgData name="Jessica Bradburn" userId="S::jessica.bradburn@civitasacademy.co.uk::27a5e87a-ebec-4cd1-9a21-39b519a2ad19" providerId="AD" clId="Web-{86FE709C-1D90-43FC-8A7C-0FF4CCA13A45}" dt="2020-06-04T12:57:42.754" v="2117"/>
          <ac:grpSpMkLst>
            <pc:docMk/>
            <pc:sldMk cId="3163665945" sldId="338"/>
            <ac:grpSpMk id="8" creationId="{09EA7EA7-74F5-4EE2-8E3D-1A10308259D7}"/>
          </ac:grpSpMkLst>
        </pc:grpChg>
        <pc:picChg chg="add">
          <ac:chgData name="Jessica Bradburn" userId="S::jessica.bradburn@civitasacademy.co.uk::27a5e87a-ebec-4cd1-9a21-39b519a2ad19" providerId="AD" clId="Web-{86FE709C-1D90-43FC-8A7C-0FF4CCA13A45}" dt="2020-06-04T12:58:14.785" v="2121"/>
          <ac:picMkLst>
            <pc:docMk/>
            <pc:sldMk cId="3163665945" sldId="338"/>
            <ac:picMk id="21" creationId="{DCE31F94-2AC4-4FEF-B6A1-DB64330F0996}"/>
          </ac:picMkLst>
        </pc:picChg>
        <pc:cxnChg chg="add">
          <ac:chgData name="Jessica Bradburn" userId="S::jessica.bradburn@civitasacademy.co.uk::27a5e87a-ebec-4cd1-9a21-39b519a2ad19" providerId="AD" clId="Web-{86FE709C-1D90-43FC-8A7C-0FF4CCA13A45}" dt="2020-06-04T12:57:49.270" v="2120"/>
          <ac:cxnSpMkLst>
            <pc:docMk/>
            <pc:sldMk cId="3163665945" sldId="338"/>
            <ac:cxnSpMk id="19" creationId="{0B5F7E3B-C5F1-40E0-A491-558BAFBC1127}"/>
          </ac:cxnSpMkLst>
        </pc:cxnChg>
        <pc:cxnChg chg="add del">
          <ac:chgData name="Jessica Bradburn" userId="S::jessica.bradburn@civitasacademy.co.uk::27a5e87a-ebec-4cd1-9a21-39b519a2ad19" providerId="AD" clId="Web-{86FE709C-1D90-43FC-8A7C-0FF4CCA13A45}" dt="2020-06-04T12:57:42.754" v="2117"/>
          <ac:cxnSpMkLst>
            <pc:docMk/>
            <pc:sldMk cId="3163665945" sldId="338"/>
            <ac:cxnSpMk id="20" creationId="{0B5F7E3B-C5F1-40E0-A491-558BAFBC1127}"/>
          </ac:cxnSpMkLst>
        </pc:cxnChg>
        <pc:cxnChg chg="add del">
          <ac:chgData name="Jessica Bradburn" userId="S::jessica.bradburn@civitasacademy.co.uk::27a5e87a-ebec-4cd1-9a21-39b519a2ad19" providerId="AD" clId="Web-{86FE709C-1D90-43FC-8A7C-0FF4CCA13A45}" dt="2020-06-04T12:57:49.254" v="2119"/>
          <ac:cxnSpMkLst>
            <pc:docMk/>
            <pc:sldMk cId="3163665945" sldId="338"/>
            <ac:cxnSpMk id="24" creationId="{1A1FE6BB-DFB2-4080-9B5E-076EF5DDE67B}"/>
          </ac:cxnSpMkLst>
        </pc:cxnChg>
      </pc:sldChg>
      <pc:sldChg chg="addSp delSp modSp new mod setBg modClrScheme chgLayout">
        <pc:chgData name="Jessica Bradburn" userId="S::jessica.bradburn@civitasacademy.co.uk::27a5e87a-ebec-4cd1-9a21-39b519a2ad19" providerId="AD" clId="Web-{86FE709C-1D90-43FC-8A7C-0FF4CCA13A45}" dt="2020-06-04T12:56:56.317" v="2115"/>
        <pc:sldMkLst>
          <pc:docMk/>
          <pc:sldMk cId="542153802" sldId="339"/>
        </pc:sldMkLst>
        <pc:spChg chg="mod ord">
          <ac:chgData name="Jessica Bradburn" userId="S::jessica.bradburn@civitasacademy.co.uk::27a5e87a-ebec-4cd1-9a21-39b519a2ad19" providerId="AD" clId="Web-{86FE709C-1D90-43FC-8A7C-0FF4CCA13A45}" dt="2020-06-04T12:56:56.317" v="2115"/>
          <ac:spMkLst>
            <pc:docMk/>
            <pc:sldMk cId="542153802" sldId="339"/>
            <ac:spMk id="2" creationId="{F68B8FAE-635E-4757-863C-B64016314F53}"/>
          </ac:spMkLst>
        </pc:spChg>
        <pc:spChg chg="add mod">
          <ac:chgData name="Jessica Bradburn" userId="S::jessica.bradburn@civitasacademy.co.uk::27a5e87a-ebec-4cd1-9a21-39b519a2ad19" providerId="AD" clId="Web-{86FE709C-1D90-43FC-8A7C-0FF4CCA13A45}" dt="2020-06-04T12:56:56.317" v="2115"/>
          <ac:spMkLst>
            <pc:docMk/>
            <pc:sldMk cId="542153802" sldId="339"/>
            <ac:spMk id="4" creationId="{032E7C7B-E1FF-4619-8E3C-BDA2CAD0D6C3}"/>
          </ac:spMkLst>
        </pc:spChg>
        <pc:spChg chg="add del mod">
          <ac:chgData name="Jessica Bradburn" userId="S::jessica.bradburn@civitasacademy.co.uk::27a5e87a-ebec-4cd1-9a21-39b519a2ad19" providerId="AD" clId="Web-{86FE709C-1D90-43FC-8A7C-0FF4CCA13A45}" dt="2020-06-04T12:26:56.664" v="1563"/>
          <ac:spMkLst>
            <pc:docMk/>
            <pc:sldMk cId="542153802" sldId="339"/>
            <ac:spMk id="5" creationId="{676B72E8-5F2D-4BA3-8861-3374226A7A65}"/>
          </ac:spMkLst>
        </pc:spChg>
        <pc:spChg chg="add del">
          <ac:chgData name="Jessica Bradburn" userId="S::jessica.bradburn@civitasacademy.co.uk::27a5e87a-ebec-4cd1-9a21-39b519a2ad19" providerId="AD" clId="Web-{86FE709C-1D90-43FC-8A7C-0FF4CCA13A45}" dt="2020-06-04T12:56:56.317" v="2115"/>
          <ac:spMkLst>
            <pc:docMk/>
            <pc:sldMk cId="542153802" sldId="339"/>
            <ac:spMk id="24" creationId="{603AE127-802C-459A-A612-DB85B67F0DC0}"/>
          </ac:spMkLst>
        </pc:spChg>
        <pc:spChg chg="add del">
          <ac:chgData name="Jessica Bradburn" userId="S::jessica.bradburn@civitasacademy.co.uk::27a5e87a-ebec-4cd1-9a21-39b519a2ad19" providerId="AD" clId="Web-{86FE709C-1D90-43FC-8A7C-0FF4CCA13A45}" dt="2020-06-04T12:56:56.317" v="2115"/>
          <ac:spMkLst>
            <pc:docMk/>
            <pc:sldMk cId="542153802" sldId="339"/>
            <ac:spMk id="26" creationId="{9323D83D-50D6-4040-A58B-FCEA340F886A}"/>
          </ac:spMkLst>
        </pc:spChg>
        <pc:spChg chg="add del">
          <ac:chgData name="Jessica Bradburn" userId="S::jessica.bradburn@civitasacademy.co.uk::27a5e87a-ebec-4cd1-9a21-39b519a2ad19" providerId="AD" clId="Web-{86FE709C-1D90-43FC-8A7C-0FF4CCA13A45}" dt="2020-06-04T12:56:56.317" v="2115"/>
          <ac:spMkLst>
            <pc:docMk/>
            <pc:sldMk cId="542153802" sldId="339"/>
            <ac:spMk id="30" creationId="{F10FD715-4DCE-4779-B634-EC78315EA213}"/>
          </ac:spMkLst>
        </pc:spChg>
        <pc:grpChg chg="add del">
          <ac:chgData name="Jessica Bradburn" userId="S::jessica.bradburn@civitasacademy.co.uk::27a5e87a-ebec-4cd1-9a21-39b519a2ad19" providerId="AD" clId="Web-{86FE709C-1D90-43FC-8A7C-0FF4CCA13A45}" dt="2020-06-04T12:56:56.317" v="2115"/>
          <ac:grpSpMkLst>
            <pc:docMk/>
            <pc:sldMk cId="542153802" sldId="339"/>
            <ac:grpSpMk id="12" creationId="{09EA7EA7-74F5-4EE2-8E3D-1A10308259D7}"/>
          </ac:grpSpMkLst>
        </pc:grpChg>
        <pc:grpChg chg="add">
          <ac:chgData name="Jessica Bradburn" userId="S::jessica.bradburn@civitasacademy.co.uk::27a5e87a-ebec-4cd1-9a21-39b519a2ad19" providerId="AD" clId="Web-{86FE709C-1D90-43FC-8A7C-0FF4CCA13A45}" dt="2020-06-04T12:56:56.317" v="2115"/>
          <ac:grpSpMkLst>
            <pc:docMk/>
            <pc:sldMk cId="542153802" sldId="339"/>
            <ac:grpSpMk id="35" creationId="{09EA7EA7-74F5-4EE2-8E3D-1A10308259D7}"/>
          </ac:grpSpMkLst>
        </pc:grpChg>
        <pc:picChg chg="add">
          <ac:chgData name="Jessica Bradburn" userId="S::jessica.bradburn@civitasacademy.co.uk::27a5e87a-ebec-4cd1-9a21-39b519a2ad19" providerId="AD" clId="Web-{86FE709C-1D90-43FC-8A7C-0FF4CCA13A45}" dt="2020-06-04T12:27:32.945" v="1569"/>
          <ac:picMkLst>
            <pc:docMk/>
            <pc:sldMk cId="542153802" sldId="339"/>
            <ac:picMk id="7" creationId="{83EC64E4-5A6E-4647-8C47-C2274A763B9D}"/>
          </ac:picMkLst>
        </pc:picChg>
        <pc:cxnChg chg="add del">
          <ac:chgData name="Jessica Bradburn" userId="S::jessica.bradburn@civitasacademy.co.uk::27a5e87a-ebec-4cd1-9a21-39b519a2ad19" providerId="AD" clId="Web-{86FE709C-1D90-43FC-8A7C-0FF4CCA13A45}" dt="2020-06-04T12:56:56.317" v="2115"/>
          <ac:cxnSpMkLst>
            <pc:docMk/>
            <pc:sldMk cId="542153802" sldId="339"/>
            <ac:cxnSpMk id="28" creationId="{1A1FE6BB-DFB2-4080-9B5E-076EF5DDE67B}"/>
          </ac:cxnSpMkLst>
        </pc:cxnChg>
        <pc:cxnChg chg="add">
          <ac:chgData name="Jessica Bradburn" userId="S::jessica.bradburn@civitasacademy.co.uk::27a5e87a-ebec-4cd1-9a21-39b519a2ad19" providerId="AD" clId="Web-{86FE709C-1D90-43FC-8A7C-0FF4CCA13A45}" dt="2020-06-04T12:56:56.317" v="2115"/>
          <ac:cxnSpMkLst>
            <pc:docMk/>
            <pc:sldMk cId="542153802" sldId="339"/>
            <ac:cxnSpMk id="47" creationId="{0B5F7E3B-C5F1-40E0-A491-558BAFBC1127}"/>
          </ac:cxnSpMkLst>
        </pc:cxnChg>
      </pc:sldChg>
      <pc:sldChg chg="addSp delSp modSp new mod setBg modClrScheme chgLayout">
        <pc:chgData name="Jessica Bradburn" userId="S::jessica.bradburn@civitasacademy.co.uk::27a5e87a-ebec-4cd1-9a21-39b519a2ad19" providerId="AD" clId="Web-{86FE709C-1D90-43FC-8A7C-0FF4CCA13A45}" dt="2020-06-04T13:43:21.248" v="3370" actId="20577"/>
        <pc:sldMkLst>
          <pc:docMk/>
          <pc:sldMk cId="3616500014" sldId="340"/>
        </pc:sldMkLst>
        <pc:spChg chg="mod ord">
          <ac:chgData name="Jessica Bradburn" userId="S::jessica.bradburn@civitasacademy.co.uk::27a5e87a-ebec-4cd1-9a21-39b519a2ad19" providerId="AD" clId="Web-{86FE709C-1D90-43FC-8A7C-0FF4CCA13A45}" dt="2020-06-04T13:43:21.248" v="3370" actId="20577"/>
          <ac:spMkLst>
            <pc:docMk/>
            <pc:sldMk cId="3616500014" sldId="340"/>
            <ac:spMk id="2" creationId="{64CD2E56-765D-4E64-9F41-CD0BD5B9BBDE}"/>
          </ac:spMkLst>
        </pc:spChg>
        <pc:spChg chg="add mod ord">
          <ac:chgData name="Jessica Bradburn" userId="S::jessica.bradburn@civitasacademy.co.uk::27a5e87a-ebec-4cd1-9a21-39b519a2ad19" providerId="AD" clId="Web-{86FE709C-1D90-43FC-8A7C-0FF4CCA13A45}" dt="2020-06-04T13:12:12.111" v="2181" actId="20577"/>
          <ac:spMkLst>
            <pc:docMk/>
            <pc:sldMk cId="3616500014" sldId="340"/>
            <ac:spMk id="3" creationId="{8CB345DB-00EC-42A9-9226-9ACCBEF419DF}"/>
          </ac:spMkLst>
        </pc:spChg>
        <pc:spChg chg="add del mod">
          <ac:chgData name="Jessica Bradburn" userId="S::jessica.bradburn@civitasacademy.co.uk::27a5e87a-ebec-4cd1-9a21-39b519a2ad19" providerId="AD" clId="Web-{86FE709C-1D90-43FC-8A7C-0FF4CCA13A45}" dt="2020-06-04T12:26:58.945" v="1564"/>
          <ac:spMkLst>
            <pc:docMk/>
            <pc:sldMk cId="3616500014" sldId="340"/>
            <ac:spMk id="5" creationId="{70D6A816-699A-4108-A984-42877B72EEF1}"/>
          </ac:spMkLst>
        </pc:spChg>
        <pc:spChg chg="add">
          <ac:chgData name="Jessica Bradburn" userId="S::jessica.bradburn@civitasacademy.co.uk::27a5e87a-ebec-4cd1-9a21-39b519a2ad19" providerId="AD" clId="Web-{86FE709C-1D90-43FC-8A7C-0FF4CCA13A45}" dt="2020-06-04T12:01:51.589" v="1269"/>
          <ac:spMkLst>
            <pc:docMk/>
            <pc:sldMk cId="3616500014" sldId="340"/>
            <ac:spMk id="21" creationId="{A65AC7D1-EAA9-48F5-B509-60A7F50BF703}"/>
          </ac:spMkLst>
        </pc:spChg>
        <pc:spChg chg="add">
          <ac:chgData name="Jessica Bradburn" userId="S::jessica.bradburn@civitasacademy.co.uk::27a5e87a-ebec-4cd1-9a21-39b519a2ad19" providerId="AD" clId="Web-{86FE709C-1D90-43FC-8A7C-0FF4CCA13A45}" dt="2020-06-04T12:01:51.589" v="1269"/>
          <ac:spMkLst>
            <pc:docMk/>
            <pc:sldMk cId="3616500014" sldId="340"/>
            <ac:spMk id="23" creationId="{D6320AF9-619A-4175-865B-5663E1AEF4C5}"/>
          </ac:spMkLst>
        </pc:spChg>
        <pc:spChg chg="add">
          <ac:chgData name="Jessica Bradburn" userId="S::jessica.bradburn@civitasacademy.co.uk::27a5e87a-ebec-4cd1-9a21-39b519a2ad19" providerId="AD" clId="Web-{86FE709C-1D90-43FC-8A7C-0FF4CCA13A45}" dt="2020-06-04T12:01:51.589" v="1269"/>
          <ac:spMkLst>
            <pc:docMk/>
            <pc:sldMk cId="3616500014" sldId="340"/>
            <ac:spMk id="29" creationId="{7E018740-5C2B-4A41-AC1A-7E68D1EC1954}"/>
          </ac:spMkLst>
        </pc:spChg>
        <pc:spChg chg="add">
          <ac:chgData name="Jessica Bradburn" userId="S::jessica.bradburn@civitasacademy.co.uk::27a5e87a-ebec-4cd1-9a21-39b519a2ad19" providerId="AD" clId="Web-{86FE709C-1D90-43FC-8A7C-0FF4CCA13A45}" dt="2020-06-04T12:01:51.589" v="1269"/>
          <ac:spMkLst>
            <pc:docMk/>
            <pc:sldMk cId="3616500014" sldId="340"/>
            <ac:spMk id="31" creationId="{166F75A4-C475-4941-8EE2-B80A06A2C1BB}"/>
          </ac:spMkLst>
        </pc:spChg>
        <pc:spChg chg="add">
          <ac:chgData name="Jessica Bradburn" userId="S::jessica.bradburn@civitasacademy.co.uk::27a5e87a-ebec-4cd1-9a21-39b519a2ad19" providerId="AD" clId="Web-{86FE709C-1D90-43FC-8A7C-0FF4CCA13A45}" dt="2020-06-04T12:01:51.589" v="1269"/>
          <ac:spMkLst>
            <pc:docMk/>
            <pc:sldMk cId="3616500014" sldId="340"/>
            <ac:spMk id="33" creationId="{A032553A-72E8-4B0D-8405-FF9771C9AF05}"/>
          </ac:spMkLst>
        </pc:spChg>
        <pc:spChg chg="add">
          <ac:chgData name="Jessica Bradburn" userId="S::jessica.bradburn@civitasacademy.co.uk::27a5e87a-ebec-4cd1-9a21-39b519a2ad19" providerId="AD" clId="Web-{86FE709C-1D90-43FC-8A7C-0FF4CCA13A45}" dt="2020-06-04T12:01:51.589" v="1269"/>
          <ac:spMkLst>
            <pc:docMk/>
            <pc:sldMk cId="3616500014" sldId="340"/>
            <ac:spMk id="35" creationId="{765800AC-C3B9-498E-87BC-29FAE4C76B21}"/>
          </ac:spMkLst>
        </pc:spChg>
        <pc:spChg chg="add">
          <ac:chgData name="Jessica Bradburn" userId="S::jessica.bradburn@civitasacademy.co.uk::27a5e87a-ebec-4cd1-9a21-39b519a2ad19" providerId="AD" clId="Web-{86FE709C-1D90-43FC-8A7C-0FF4CCA13A45}" dt="2020-06-04T12:01:51.589" v="1269"/>
          <ac:spMkLst>
            <pc:docMk/>
            <pc:sldMk cId="3616500014" sldId="340"/>
            <ac:spMk id="37" creationId="{1F9D6ACB-2FF4-49F9-978A-E0D5327FC635}"/>
          </ac:spMkLst>
        </pc:spChg>
        <pc:spChg chg="add">
          <ac:chgData name="Jessica Bradburn" userId="S::jessica.bradburn@civitasacademy.co.uk::27a5e87a-ebec-4cd1-9a21-39b519a2ad19" providerId="AD" clId="Web-{86FE709C-1D90-43FC-8A7C-0FF4CCA13A45}" dt="2020-06-04T12:01:51.589" v="1269"/>
          <ac:spMkLst>
            <pc:docMk/>
            <pc:sldMk cId="3616500014" sldId="340"/>
            <ac:spMk id="39" creationId="{A5EC319D-0FEA-4B95-A3EA-01E35672C95B}"/>
          </ac:spMkLst>
        </pc:spChg>
        <pc:grpChg chg="add">
          <ac:chgData name="Jessica Bradburn" userId="S::jessica.bradburn@civitasacademy.co.uk::27a5e87a-ebec-4cd1-9a21-39b519a2ad19" providerId="AD" clId="Web-{86FE709C-1D90-43FC-8A7C-0FF4CCA13A45}" dt="2020-06-04T12:01:51.589" v="1269"/>
          <ac:grpSpMkLst>
            <pc:docMk/>
            <pc:sldMk cId="3616500014" sldId="340"/>
            <ac:grpSpMk id="9" creationId="{1F2B4773-3207-44CC-B7AC-892B70498211}"/>
          </ac:grpSpMkLst>
        </pc:grpChg>
        <pc:picChg chg="add mod">
          <ac:chgData name="Jessica Bradburn" userId="S::jessica.bradburn@civitasacademy.co.uk::27a5e87a-ebec-4cd1-9a21-39b519a2ad19" providerId="AD" clId="Web-{86FE709C-1D90-43FC-8A7C-0FF4CCA13A45}" dt="2020-06-04T12:01:51.589" v="1269"/>
          <ac:picMkLst>
            <pc:docMk/>
            <pc:sldMk cId="3616500014" sldId="340"/>
            <ac:picMk id="4" creationId="{DA2D811C-AED8-40DC-A1E4-98F6F00C76F7}"/>
          </ac:picMkLst>
        </pc:picChg>
        <pc:picChg chg="add">
          <ac:chgData name="Jessica Bradburn" userId="S::jessica.bradburn@civitasacademy.co.uk::27a5e87a-ebec-4cd1-9a21-39b519a2ad19" providerId="AD" clId="Web-{86FE709C-1D90-43FC-8A7C-0FF4CCA13A45}" dt="2020-06-04T12:58:21.379" v="2122"/>
          <ac:picMkLst>
            <pc:docMk/>
            <pc:sldMk cId="3616500014" sldId="340"/>
            <ac:picMk id="6" creationId="{606E3B9B-4BBB-438F-9328-2557EB11E117}"/>
          </ac:picMkLst>
        </pc:picChg>
        <pc:cxnChg chg="add">
          <ac:chgData name="Jessica Bradburn" userId="S::jessica.bradburn@civitasacademy.co.uk::27a5e87a-ebec-4cd1-9a21-39b519a2ad19" providerId="AD" clId="Web-{86FE709C-1D90-43FC-8A7C-0FF4CCA13A45}" dt="2020-06-04T12:01:51.589" v="1269"/>
          <ac:cxnSpMkLst>
            <pc:docMk/>
            <pc:sldMk cId="3616500014" sldId="340"/>
            <ac:cxnSpMk id="25" creationId="{063B6EC6-D752-4EE7-908B-F8F19E8C7FEA}"/>
          </ac:cxnSpMkLst>
        </pc:cxnChg>
        <pc:cxnChg chg="add">
          <ac:chgData name="Jessica Bradburn" userId="S::jessica.bradburn@civitasacademy.co.uk::27a5e87a-ebec-4cd1-9a21-39b519a2ad19" providerId="AD" clId="Web-{86FE709C-1D90-43FC-8A7C-0FF4CCA13A45}" dt="2020-06-04T12:01:51.589" v="1269"/>
          <ac:cxnSpMkLst>
            <pc:docMk/>
            <pc:sldMk cId="3616500014" sldId="340"/>
            <ac:cxnSpMk id="27"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4:06:54.293" v="3522" actId="1076"/>
        <pc:sldMkLst>
          <pc:docMk/>
          <pc:sldMk cId="1927554914" sldId="341"/>
        </pc:sldMkLst>
        <pc:spChg chg="mod ord">
          <ac:chgData name="Jessica Bradburn" userId="S::jessica.bradburn@civitasacademy.co.uk::27a5e87a-ebec-4cd1-9a21-39b519a2ad19" providerId="AD" clId="Web-{86FE709C-1D90-43FC-8A7C-0FF4CCA13A45}" dt="2020-06-04T13:18:32.829" v="2423" actId="20577"/>
          <ac:spMkLst>
            <pc:docMk/>
            <pc:sldMk cId="1927554914" sldId="341"/>
            <ac:spMk id="2" creationId="{14B07936-2F55-4455-B34B-344A99529371}"/>
          </ac:spMkLst>
        </pc:spChg>
        <pc:spChg chg="add mod ord">
          <ac:chgData name="Jessica Bradburn" userId="S::jessica.bradburn@civitasacademy.co.uk::27a5e87a-ebec-4cd1-9a21-39b519a2ad19" providerId="AD" clId="Web-{86FE709C-1D90-43FC-8A7C-0FF4CCA13A45}" dt="2020-06-04T13:24:50.032" v="2657" actId="1076"/>
          <ac:spMkLst>
            <pc:docMk/>
            <pc:sldMk cId="1927554914" sldId="341"/>
            <ac:spMk id="3" creationId="{29B37C42-1689-4D53-8C9B-5C52C72318A0}"/>
          </ac:spMkLst>
        </pc:spChg>
        <pc:spChg chg="add del mod">
          <ac:chgData name="Jessica Bradburn" userId="S::jessica.bradburn@civitasacademy.co.uk::27a5e87a-ebec-4cd1-9a21-39b519a2ad19" providerId="AD" clId="Web-{86FE709C-1D90-43FC-8A7C-0FF4CCA13A45}" dt="2020-06-04T12:26:12.555" v="1560"/>
          <ac:spMkLst>
            <pc:docMk/>
            <pc:sldMk cId="1927554914" sldId="341"/>
            <ac:spMk id="5" creationId="{6D1969FF-3D4E-49CE-A1D2-AC81E3EAFCD8}"/>
          </ac:spMkLst>
        </pc:spChg>
        <pc:spChg chg="add">
          <ac:chgData name="Jessica Bradburn" userId="S::jessica.bradburn@civitasacademy.co.uk::27a5e87a-ebec-4cd1-9a21-39b519a2ad19" providerId="AD" clId="Web-{86FE709C-1D90-43FC-8A7C-0FF4CCA13A45}" dt="2020-06-04T12:23:12.212" v="1550"/>
          <ac:spMkLst>
            <pc:docMk/>
            <pc:sldMk cId="1927554914" sldId="341"/>
            <ac:spMk id="21" creationId="{A65AC7D1-EAA9-48F5-B509-60A7F50BF703}"/>
          </ac:spMkLst>
        </pc:spChg>
        <pc:spChg chg="add">
          <ac:chgData name="Jessica Bradburn" userId="S::jessica.bradburn@civitasacademy.co.uk::27a5e87a-ebec-4cd1-9a21-39b519a2ad19" providerId="AD" clId="Web-{86FE709C-1D90-43FC-8A7C-0FF4CCA13A45}" dt="2020-06-04T12:23:12.212" v="1550"/>
          <ac:spMkLst>
            <pc:docMk/>
            <pc:sldMk cId="1927554914" sldId="341"/>
            <ac:spMk id="23" creationId="{D6320AF9-619A-4175-865B-5663E1AEF4C5}"/>
          </ac:spMkLst>
        </pc:spChg>
        <pc:spChg chg="add mod">
          <ac:chgData name="Jessica Bradburn" userId="S::jessica.bradburn@civitasacademy.co.uk::27a5e87a-ebec-4cd1-9a21-39b519a2ad19" providerId="AD" clId="Web-{86FE709C-1D90-43FC-8A7C-0FF4CCA13A45}" dt="2020-06-04T14:06:31.027" v="3520" actId="14100"/>
          <ac:spMkLst>
            <pc:docMk/>
            <pc:sldMk cId="1927554914" sldId="341"/>
            <ac:spMk id="24" creationId="{11A28B59-9539-44C6-A454-D026395C2EE6}"/>
          </ac:spMkLst>
        </pc:spChg>
        <pc:spChg chg="add">
          <ac:chgData name="Jessica Bradburn" userId="S::jessica.bradburn@civitasacademy.co.uk::27a5e87a-ebec-4cd1-9a21-39b519a2ad19" providerId="AD" clId="Web-{86FE709C-1D90-43FC-8A7C-0FF4CCA13A45}" dt="2020-06-04T12:23:12.212" v="1550"/>
          <ac:spMkLst>
            <pc:docMk/>
            <pc:sldMk cId="1927554914" sldId="341"/>
            <ac:spMk id="29" creationId="{7E018740-5C2B-4A41-AC1A-7E68D1EC1954}"/>
          </ac:spMkLst>
        </pc:spChg>
        <pc:spChg chg="add">
          <ac:chgData name="Jessica Bradburn" userId="S::jessica.bradburn@civitasacademy.co.uk::27a5e87a-ebec-4cd1-9a21-39b519a2ad19" providerId="AD" clId="Web-{86FE709C-1D90-43FC-8A7C-0FF4CCA13A45}" dt="2020-06-04T12:23:12.212" v="1550"/>
          <ac:spMkLst>
            <pc:docMk/>
            <pc:sldMk cId="1927554914" sldId="341"/>
            <ac:spMk id="31" creationId="{166F75A4-C475-4941-8EE2-B80A06A2C1BB}"/>
          </ac:spMkLst>
        </pc:spChg>
        <pc:spChg chg="add">
          <ac:chgData name="Jessica Bradburn" userId="S::jessica.bradburn@civitasacademy.co.uk::27a5e87a-ebec-4cd1-9a21-39b519a2ad19" providerId="AD" clId="Web-{86FE709C-1D90-43FC-8A7C-0FF4CCA13A45}" dt="2020-06-04T12:23:12.212" v="1550"/>
          <ac:spMkLst>
            <pc:docMk/>
            <pc:sldMk cId="1927554914" sldId="341"/>
            <ac:spMk id="33" creationId="{A032553A-72E8-4B0D-8405-FF9771C9AF05}"/>
          </ac:spMkLst>
        </pc:spChg>
        <pc:spChg chg="add mod">
          <ac:chgData name="Jessica Bradburn" userId="S::jessica.bradburn@civitasacademy.co.uk::27a5e87a-ebec-4cd1-9a21-39b519a2ad19" providerId="AD" clId="Web-{86FE709C-1D90-43FC-8A7C-0FF4CCA13A45}" dt="2020-06-04T14:06:54.293" v="3522" actId="1076"/>
          <ac:spMkLst>
            <pc:docMk/>
            <pc:sldMk cId="1927554914" sldId="341"/>
            <ac:spMk id="34" creationId="{4A3FAFB7-7B03-41E4-A8F4-EAB824B61616}"/>
          </ac:spMkLst>
        </pc:spChg>
        <pc:spChg chg="add">
          <ac:chgData name="Jessica Bradburn" userId="S::jessica.bradburn@civitasacademy.co.uk::27a5e87a-ebec-4cd1-9a21-39b519a2ad19" providerId="AD" clId="Web-{86FE709C-1D90-43FC-8A7C-0FF4CCA13A45}" dt="2020-06-04T12:23:12.212" v="1550"/>
          <ac:spMkLst>
            <pc:docMk/>
            <pc:sldMk cId="1927554914" sldId="341"/>
            <ac:spMk id="35" creationId="{765800AC-C3B9-498E-87BC-29FAE4C76B21}"/>
          </ac:spMkLst>
        </pc:spChg>
        <pc:spChg chg="add">
          <ac:chgData name="Jessica Bradburn" userId="S::jessica.bradburn@civitasacademy.co.uk::27a5e87a-ebec-4cd1-9a21-39b519a2ad19" providerId="AD" clId="Web-{86FE709C-1D90-43FC-8A7C-0FF4CCA13A45}" dt="2020-06-04T12:23:12.212" v="1550"/>
          <ac:spMkLst>
            <pc:docMk/>
            <pc:sldMk cId="1927554914" sldId="341"/>
            <ac:spMk id="37" creationId="{1F9D6ACB-2FF4-49F9-978A-E0D5327FC635}"/>
          </ac:spMkLst>
        </pc:spChg>
        <pc:spChg chg="add">
          <ac:chgData name="Jessica Bradburn" userId="S::jessica.bradburn@civitasacademy.co.uk::27a5e87a-ebec-4cd1-9a21-39b519a2ad19" providerId="AD" clId="Web-{86FE709C-1D90-43FC-8A7C-0FF4CCA13A45}" dt="2020-06-04T12:23:12.212" v="1550"/>
          <ac:spMkLst>
            <pc:docMk/>
            <pc:sldMk cId="1927554914" sldId="341"/>
            <ac:spMk id="39" creationId="{A5EC319D-0FEA-4B95-A3EA-01E35672C95B}"/>
          </ac:spMkLst>
        </pc:spChg>
        <pc:grpChg chg="add">
          <ac:chgData name="Jessica Bradburn" userId="S::jessica.bradburn@civitasacademy.co.uk::27a5e87a-ebec-4cd1-9a21-39b519a2ad19" providerId="AD" clId="Web-{86FE709C-1D90-43FC-8A7C-0FF4CCA13A45}" dt="2020-06-04T12:23:12.212" v="1550"/>
          <ac:grpSpMkLst>
            <pc:docMk/>
            <pc:sldMk cId="1927554914" sldId="341"/>
            <ac:grpSpMk id="9" creationId="{1F2B4773-3207-44CC-B7AC-892B70498211}"/>
          </ac:grpSpMkLst>
        </pc:grpChg>
        <pc:graphicFrameChg chg="add del mod modGraphic">
          <ac:chgData name="Jessica Bradburn" userId="S::jessica.bradburn@civitasacademy.co.uk::27a5e87a-ebec-4cd1-9a21-39b519a2ad19" providerId="AD" clId="Web-{86FE709C-1D90-43FC-8A7C-0FF4CCA13A45}" dt="2020-06-04T13:24:39.735" v="2656"/>
          <ac:graphicFrameMkLst>
            <pc:docMk/>
            <pc:sldMk cId="1927554914" sldId="341"/>
            <ac:graphicFrameMk id="8" creationId="{C5668AF9-5C8E-4F1B-8B51-A5B3AF88E9CF}"/>
          </ac:graphicFrameMkLst>
        </pc:graphicFrameChg>
        <pc:graphicFrameChg chg="add mod modGraphic">
          <ac:chgData name="Jessica Bradburn" userId="S::jessica.bradburn@civitasacademy.co.uk::27a5e87a-ebec-4cd1-9a21-39b519a2ad19" providerId="AD" clId="Web-{86FE709C-1D90-43FC-8A7C-0FF4CCA13A45}" dt="2020-06-04T13:25:52" v="2672"/>
          <ac:graphicFrameMkLst>
            <pc:docMk/>
            <pc:sldMk cId="1927554914" sldId="341"/>
            <ac:graphicFrameMk id="22" creationId="{2A060030-32BA-4BEF-95C6-4BD22E782665}"/>
          </ac:graphicFrameMkLst>
        </pc:graphicFrameChg>
        <pc:picChg chg="add mod modCrop">
          <ac:chgData name="Jessica Bradburn" userId="S::jessica.bradburn@civitasacademy.co.uk::27a5e87a-ebec-4cd1-9a21-39b519a2ad19" providerId="AD" clId="Web-{86FE709C-1D90-43FC-8A7C-0FF4CCA13A45}" dt="2020-06-04T12:30:22.820" v="1571"/>
          <ac:picMkLst>
            <pc:docMk/>
            <pc:sldMk cId="1927554914" sldId="341"/>
            <ac:picMk id="4" creationId="{723C6A63-098F-4252-BE8F-23C6B0D1CB4D}"/>
          </ac:picMkLst>
        </pc:picChg>
        <pc:picChg chg="add mod">
          <ac:chgData name="Jessica Bradburn" userId="S::jessica.bradburn@civitasacademy.co.uk::27a5e87a-ebec-4cd1-9a21-39b519a2ad19" providerId="AD" clId="Web-{86FE709C-1D90-43FC-8A7C-0FF4CCA13A45}" dt="2020-06-04T12:26:38.508" v="1562" actId="1076"/>
          <ac:picMkLst>
            <pc:docMk/>
            <pc:sldMk cId="1927554914" sldId="341"/>
            <ac:picMk id="6" creationId="{F77BE4C4-C72A-4C91-861F-2ADCBDDED82E}"/>
          </ac:picMkLst>
        </pc:picChg>
        <pc:cxnChg chg="add">
          <ac:chgData name="Jessica Bradburn" userId="S::jessica.bradburn@civitasacademy.co.uk::27a5e87a-ebec-4cd1-9a21-39b519a2ad19" providerId="AD" clId="Web-{86FE709C-1D90-43FC-8A7C-0FF4CCA13A45}" dt="2020-06-04T12:23:12.212" v="1550"/>
          <ac:cxnSpMkLst>
            <pc:docMk/>
            <pc:sldMk cId="1927554914" sldId="341"/>
            <ac:cxnSpMk id="25" creationId="{063B6EC6-D752-4EE7-908B-F8F19E8C7FEA}"/>
          </ac:cxnSpMkLst>
        </pc:cxnChg>
        <pc:cxnChg chg="add">
          <ac:chgData name="Jessica Bradburn" userId="S::jessica.bradburn@civitasacademy.co.uk::27a5e87a-ebec-4cd1-9a21-39b519a2ad19" providerId="AD" clId="Web-{86FE709C-1D90-43FC-8A7C-0FF4CCA13A45}" dt="2020-06-04T12:23:12.212" v="1550"/>
          <ac:cxnSpMkLst>
            <pc:docMk/>
            <pc:sldMk cId="1927554914" sldId="341"/>
            <ac:cxnSpMk id="27" creationId="{EFECD4E8-AD3E-4228-82A2-9461958EA94D}"/>
          </ac:cxnSpMkLst>
        </pc:cxnChg>
      </pc:sldChg>
      <pc:sldChg chg="addSp delSp modSp new mod modClrScheme chgLayout">
        <pc:chgData name="Jessica Bradburn" userId="S::jessica.bradburn@civitasacademy.co.uk::27a5e87a-ebec-4cd1-9a21-39b519a2ad19" providerId="AD" clId="Web-{86FE709C-1D90-43FC-8A7C-0FF4CCA13A45}" dt="2020-06-04T13:36:49.249" v="3181" actId="1076"/>
        <pc:sldMkLst>
          <pc:docMk/>
          <pc:sldMk cId="1390934267" sldId="342"/>
        </pc:sldMkLst>
        <pc:spChg chg="mod ord">
          <ac:chgData name="Jessica Bradburn" userId="S::jessica.bradburn@civitasacademy.co.uk::27a5e87a-ebec-4cd1-9a21-39b519a2ad19" providerId="AD" clId="Web-{86FE709C-1D90-43FC-8A7C-0FF4CCA13A45}" dt="2020-06-04T12:59:30.847" v="2131" actId="1076"/>
          <ac:spMkLst>
            <pc:docMk/>
            <pc:sldMk cId="1390934267" sldId="342"/>
            <ac:spMk id="2" creationId="{7E26443E-887C-4735-9096-F22A336D5AF1}"/>
          </ac:spMkLst>
        </pc:spChg>
        <pc:spChg chg="add mod">
          <ac:chgData name="Jessica Bradburn" userId="S::jessica.bradburn@civitasacademy.co.uk::27a5e87a-ebec-4cd1-9a21-39b519a2ad19" providerId="AD" clId="Web-{86FE709C-1D90-43FC-8A7C-0FF4CCA13A45}" dt="2020-06-04T13:36:49.249" v="3181" actId="1076"/>
          <ac:spMkLst>
            <pc:docMk/>
            <pc:sldMk cId="1390934267" sldId="342"/>
            <ac:spMk id="3" creationId="{EEAED6B0-5E35-4F54-AF0F-747DE4D2A5D8}"/>
          </ac:spMkLst>
        </pc:spChg>
        <pc:spChg chg="add del mod">
          <ac:chgData name="Jessica Bradburn" userId="S::jessica.bradburn@civitasacademy.co.uk::27a5e87a-ebec-4cd1-9a21-39b519a2ad19" providerId="AD" clId="Web-{86FE709C-1D90-43FC-8A7C-0FF4CCA13A45}" dt="2020-06-04T12:26:58.945" v="1564"/>
          <ac:spMkLst>
            <pc:docMk/>
            <pc:sldMk cId="1390934267" sldId="342"/>
            <ac:spMk id="4" creationId="{48A38FE0-AD1D-40A7-B360-1A7C754D10B6}"/>
          </ac:spMkLst>
        </pc:spChg>
        <pc:picChg chg="add">
          <ac:chgData name="Jessica Bradburn" userId="S::jessica.bradburn@civitasacademy.co.uk::27a5e87a-ebec-4cd1-9a21-39b519a2ad19" providerId="AD" clId="Web-{86FE709C-1D90-43FC-8A7C-0FF4CCA13A45}" dt="2020-06-04T12:59:41.129" v="2133"/>
          <ac:picMkLst>
            <pc:docMk/>
            <pc:sldMk cId="1390934267" sldId="342"/>
            <ac:picMk id="6" creationId="{288E6B82-F6DB-45B2-9E84-CD197AFC94C7}"/>
          </ac:picMkLst>
        </pc:picChg>
      </pc:sldChg>
      <pc:sldChg chg="addSp delSp modSp new mod setBg modClrScheme chgLayout">
        <pc:chgData name="Jessica Bradburn" userId="S::jessica.bradburn@civitasacademy.co.uk::27a5e87a-ebec-4cd1-9a21-39b519a2ad19" providerId="AD" clId="Web-{86FE709C-1D90-43FC-8A7C-0FF4CCA13A45}" dt="2020-06-04T13:06:21.206" v="2147"/>
        <pc:sldMkLst>
          <pc:docMk/>
          <pc:sldMk cId="3036952416" sldId="343"/>
        </pc:sldMkLst>
        <pc:spChg chg="mod ord">
          <ac:chgData name="Jessica Bradburn" userId="S::jessica.bradburn@civitasacademy.co.uk::27a5e87a-ebec-4cd1-9a21-39b519a2ad19" providerId="AD" clId="Web-{86FE709C-1D90-43FC-8A7C-0FF4CCA13A45}" dt="2020-06-04T13:01:03.660" v="2138"/>
          <ac:spMkLst>
            <pc:docMk/>
            <pc:sldMk cId="3036952416" sldId="343"/>
            <ac:spMk id="2" creationId="{7477AAE8-CD69-4492-8362-323CAC40417C}"/>
          </ac:spMkLst>
        </pc:spChg>
        <pc:spChg chg="add del mod">
          <ac:chgData name="Jessica Bradburn" userId="S::jessica.bradburn@civitasacademy.co.uk::27a5e87a-ebec-4cd1-9a21-39b519a2ad19" providerId="AD" clId="Web-{86FE709C-1D90-43FC-8A7C-0FF4CCA13A45}" dt="2020-06-04T13:01:03.660" v="2138"/>
          <ac:spMkLst>
            <pc:docMk/>
            <pc:sldMk cId="3036952416" sldId="343"/>
            <ac:spMk id="3" creationId="{39935FB9-AE82-442F-A2C6-8A6FE853CDEE}"/>
          </ac:spMkLst>
        </pc:spChg>
        <pc:spChg chg="add del mod">
          <ac:chgData name="Jessica Bradburn" userId="S::jessica.bradburn@civitasacademy.co.uk::27a5e87a-ebec-4cd1-9a21-39b519a2ad19" providerId="AD" clId="Web-{86FE709C-1D90-43FC-8A7C-0FF4CCA13A45}" dt="2020-06-04T12:26:58.945" v="1564"/>
          <ac:spMkLst>
            <pc:docMk/>
            <pc:sldMk cId="3036952416" sldId="343"/>
            <ac:spMk id="4" creationId="{BF27C0AA-9445-417F-B7DA-48D0A5ADFD90}"/>
          </ac:spMkLst>
        </pc:spChg>
        <pc:spChg chg="add">
          <ac:chgData name="Jessica Bradburn" userId="S::jessica.bradburn@civitasacademy.co.uk::27a5e87a-ebec-4cd1-9a21-39b519a2ad19" providerId="AD" clId="Web-{86FE709C-1D90-43FC-8A7C-0FF4CCA13A45}" dt="2020-06-04T13:01:03.660" v="2138"/>
          <ac:spMkLst>
            <pc:docMk/>
            <pc:sldMk cId="3036952416" sldId="343"/>
            <ac:spMk id="38" creationId="{655AE6B0-AC9E-4167-806F-E9DB135FC46B}"/>
          </ac:spMkLst>
        </pc:spChg>
        <pc:spChg chg="add">
          <ac:chgData name="Jessica Bradburn" userId="S::jessica.bradburn@civitasacademy.co.uk::27a5e87a-ebec-4cd1-9a21-39b519a2ad19" providerId="AD" clId="Web-{86FE709C-1D90-43FC-8A7C-0FF4CCA13A45}" dt="2020-06-04T13:01:03.660" v="2138"/>
          <ac:spMkLst>
            <pc:docMk/>
            <pc:sldMk cId="3036952416" sldId="343"/>
            <ac:spMk id="51" creationId="{87BD1F4E-A66D-4C06-86DA-8D56CA7A3B41}"/>
          </ac:spMkLst>
        </pc:spChg>
        <pc:grpChg chg="add del">
          <ac:chgData name="Jessica Bradburn" userId="S::jessica.bradburn@civitasacademy.co.uk::27a5e87a-ebec-4cd1-9a21-39b519a2ad19" providerId="AD" clId="Web-{86FE709C-1D90-43FC-8A7C-0FF4CCA13A45}" dt="2020-06-04T13:01:03.660" v="2138"/>
          <ac:grpSpMkLst>
            <pc:docMk/>
            <pc:sldMk cId="3036952416" sldId="343"/>
            <ac:grpSpMk id="8" creationId="{09EA7EA7-74F5-4EE2-8E3D-1A10308259D7}"/>
          </ac:grpSpMkLst>
        </pc:grpChg>
        <pc:grpChg chg="add">
          <ac:chgData name="Jessica Bradburn" userId="S::jessica.bradburn@civitasacademy.co.uk::27a5e87a-ebec-4cd1-9a21-39b519a2ad19" providerId="AD" clId="Web-{86FE709C-1D90-43FC-8A7C-0FF4CCA13A45}" dt="2020-06-04T13:01:03.660" v="2138"/>
          <ac:grpSpMkLst>
            <pc:docMk/>
            <pc:sldMk cId="3036952416" sldId="343"/>
            <ac:grpSpMk id="26" creationId="{D920209C-E85B-4D6F-A56F-724F5ADA811C}"/>
          </ac:grpSpMkLst>
        </pc:grpChg>
        <pc:grpChg chg="add">
          <ac:chgData name="Jessica Bradburn" userId="S::jessica.bradburn@civitasacademy.co.uk::27a5e87a-ebec-4cd1-9a21-39b519a2ad19" providerId="AD" clId="Web-{86FE709C-1D90-43FC-8A7C-0FF4CCA13A45}" dt="2020-06-04T13:01:03.660" v="2138"/>
          <ac:grpSpMkLst>
            <pc:docMk/>
            <pc:sldMk cId="3036952416" sldId="343"/>
            <ac:grpSpMk id="40" creationId="{3523416A-383B-4FDC-B4C9-D8EDDFE9C043}"/>
          </ac:grpSpMkLst>
        </pc:grpChg>
        <pc:graphicFrameChg chg="add modGraphic">
          <ac:chgData name="Jessica Bradburn" userId="S::jessica.bradburn@civitasacademy.co.uk::27a5e87a-ebec-4cd1-9a21-39b519a2ad19" providerId="AD" clId="Web-{86FE709C-1D90-43FC-8A7C-0FF4CCA13A45}" dt="2020-06-04T13:06:21.206" v="2147"/>
          <ac:graphicFrameMkLst>
            <pc:docMk/>
            <pc:sldMk cId="3036952416" sldId="343"/>
            <ac:graphicFrameMk id="22" creationId="{AF54D809-E329-46AB-813A-DD3F8087A7F8}"/>
          </ac:graphicFrameMkLst>
        </pc:graphicFrameChg>
        <pc:picChg chg="add">
          <ac:chgData name="Jessica Bradburn" userId="S::jessica.bradburn@civitasacademy.co.uk::27a5e87a-ebec-4cd1-9a21-39b519a2ad19" providerId="AD" clId="Web-{86FE709C-1D90-43FC-8A7C-0FF4CCA13A45}" dt="2020-06-04T13:00:59.504" v="2137"/>
          <ac:picMkLst>
            <pc:docMk/>
            <pc:sldMk cId="3036952416" sldId="343"/>
            <ac:picMk id="5" creationId="{80854650-A389-4A5F-A606-59A75481BC05}"/>
          </ac:picMkLst>
        </pc:picChg>
        <pc:cxnChg chg="add del">
          <ac:chgData name="Jessica Bradburn" userId="S::jessica.bradburn@civitasacademy.co.uk::27a5e87a-ebec-4cd1-9a21-39b519a2ad19" providerId="AD" clId="Web-{86FE709C-1D90-43FC-8A7C-0FF4CCA13A45}" dt="2020-06-04T13:01:03.660" v="2138"/>
          <ac:cxnSpMkLst>
            <pc:docMk/>
            <pc:sldMk cId="3036952416" sldId="343"/>
            <ac:cxnSpMk id="20" creationId="{0B5F7E3B-C5F1-40E0-A491-558BAFBC1127}"/>
          </ac:cxnSpMkLst>
        </pc:cxnChg>
      </pc:sldChg>
      <pc:sldChg chg="addSp delSp modSp new mod setBg modClrScheme chgLayout">
        <pc:chgData name="Jessica Bradburn" userId="S::jessica.bradburn@civitasacademy.co.uk::27a5e87a-ebec-4cd1-9a21-39b519a2ad19" providerId="AD" clId="Web-{86FE709C-1D90-43FC-8A7C-0FF4CCA13A45}" dt="2020-06-04T13:40:14.217" v="3347"/>
        <pc:sldMkLst>
          <pc:docMk/>
          <pc:sldMk cId="3075097236" sldId="344"/>
        </pc:sldMkLst>
        <pc:spChg chg="mod ord">
          <ac:chgData name="Jessica Bradburn" userId="S::jessica.bradburn@civitasacademy.co.uk::27a5e87a-ebec-4cd1-9a21-39b519a2ad19" providerId="AD" clId="Web-{86FE709C-1D90-43FC-8A7C-0FF4CCA13A45}" dt="2020-06-04T13:40:12.343" v="3346" actId="1076"/>
          <ac:spMkLst>
            <pc:docMk/>
            <pc:sldMk cId="3075097236" sldId="344"/>
            <ac:spMk id="2" creationId="{F4C53E9D-1322-47C7-99B2-84A780924865}"/>
          </ac:spMkLst>
        </pc:spChg>
        <pc:spChg chg="add mod ord">
          <ac:chgData name="Jessica Bradburn" userId="S::jessica.bradburn@civitasacademy.co.uk::27a5e87a-ebec-4cd1-9a21-39b519a2ad19" providerId="AD" clId="Web-{86FE709C-1D90-43FC-8A7C-0FF4CCA13A45}" dt="2020-06-04T13:30:16.781" v="2920" actId="20577"/>
          <ac:spMkLst>
            <pc:docMk/>
            <pc:sldMk cId="3075097236" sldId="344"/>
            <ac:spMk id="3" creationId="{E7EEF3A4-72A6-46F0-AACF-7A126F3AEDD5}"/>
          </ac:spMkLst>
        </pc:spChg>
        <pc:spChg chg="add del mod">
          <ac:chgData name="Jessica Bradburn" userId="S::jessica.bradburn@civitasacademy.co.uk::27a5e87a-ebec-4cd1-9a21-39b519a2ad19" providerId="AD" clId="Web-{86FE709C-1D90-43FC-8A7C-0FF4CCA13A45}" dt="2020-06-04T12:26:58.945" v="1564"/>
          <ac:spMkLst>
            <pc:docMk/>
            <pc:sldMk cId="3075097236" sldId="344"/>
            <ac:spMk id="6" creationId="{D9C6E9C5-69A5-4483-9376-8C6728100BFA}"/>
          </ac:spMkLst>
        </pc:spChg>
        <pc:spChg chg="add del">
          <ac:chgData name="Jessica Bradburn" userId="S::jessica.bradburn@civitasacademy.co.uk::27a5e87a-ebec-4cd1-9a21-39b519a2ad19" providerId="AD" clId="Web-{86FE709C-1D90-43FC-8A7C-0FF4CCA13A45}" dt="2020-06-04T12:22:02.837" v="1549"/>
          <ac:spMkLst>
            <pc:docMk/>
            <pc:sldMk cId="3075097236" sldId="344"/>
            <ac:spMk id="37" creationId="{98EE4960-6ED7-49B4-BEEE-A96A0C83D9BC}"/>
          </ac:spMkLst>
        </pc:spChg>
        <pc:grpChg chg="add del">
          <ac:chgData name="Jessica Bradburn" userId="S::jessica.bradburn@civitasacademy.co.uk::27a5e87a-ebec-4cd1-9a21-39b519a2ad19" providerId="AD" clId="Web-{86FE709C-1D90-43FC-8A7C-0FF4CCA13A45}" dt="2020-06-04T12:21:43.462" v="1542"/>
          <ac:grpSpMkLst>
            <pc:docMk/>
            <pc:sldMk cId="3075097236" sldId="344"/>
            <ac:grpSpMk id="10" creationId="{0884F175-9D23-496E-80AC-F3D2FD541092}"/>
          </ac:grpSpMkLst>
        </pc:grpChg>
        <pc:grpChg chg="add del">
          <ac:chgData name="Jessica Bradburn" userId="S::jessica.bradburn@civitasacademy.co.uk::27a5e87a-ebec-4cd1-9a21-39b519a2ad19" providerId="AD" clId="Web-{86FE709C-1D90-43FC-8A7C-0FF4CCA13A45}" dt="2020-06-04T12:22:02.837" v="1549"/>
          <ac:grpSpMkLst>
            <pc:docMk/>
            <pc:sldMk cId="3075097236" sldId="344"/>
            <ac:grpSpMk id="25" creationId="{EB0D40EF-BA14-42F1-9492-D38C59DCAB67}"/>
          </ac:grpSpMkLst>
        </pc:grpChg>
        <pc:grpChg chg="add">
          <ac:chgData name="Jessica Bradburn" userId="S::jessica.bradburn@civitasacademy.co.uk::27a5e87a-ebec-4cd1-9a21-39b519a2ad19" providerId="AD" clId="Web-{86FE709C-1D90-43FC-8A7C-0FF4CCA13A45}" dt="2020-06-04T12:22:02.837" v="1549"/>
          <ac:grpSpMkLst>
            <pc:docMk/>
            <pc:sldMk cId="3075097236" sldId="344"/>
            <ac:grpSpMk id="39" creationId="{0884F175-9D23-496E-80AC-F3D2FD541092}"/>
          </ac:grpSpMkLst>
        </pc:grpChg>
        <pc:grpChg chg="add del">
          <ac:chgData name="Jessica Bradburn" userId="S::jessica.bradburn@civitasacademy.co.uk::27a5e87a-ebec-4cd1-9a21-39b519a2ad19" providerId="AD" clId="Web-{86FE709C-1D90-43FC-8A7C-0FF4CCA13A45}" dt="2020-06-04T12:22:02.821" v="1548"/>
          <ac:grpSpMkLst>
            <pc:docMk/>
            <pc:sldMk cId="3075097236" sldId="344"/>
            <ac:grpSpMk id="42" creationId="{0884F175-9D23-496E-80AC-F3D2FD541092}"/>
          </ac:grpSpMkLst>
        </pc:grpChg>
        <pc:picChg chg="add mod ord">
          <ac:chgData name="Jessica Bradburn" userId="S::jessica.bradburn@civitasacademy.co.uk::27a5e87a-ebec-4cd1-9a21-39b519a2ad19" providerId="AD" clId="Web-{86FE709C-1D90-43FC-8A7C-0FF4CCA13A45}" dt="2020-06-04T12:22:02.837" v="1549"/>
          <ac:picMkLst>
            <pc:docMk/>
            <pc:sldMk cId="3075097236" sldId="344"/>
            <ac:picMk id="4" creationId="{28AEB402-FEED-4C83-82D4-FB6FCEE89BA7}"/>
          </ac:picMkLst>
        </pc:picChg>
        <pc:picChg chg="add mod ord">
          <ac:chgData name="Jessica Bradburn" userId="S::jessica.bradburn@civitasacademy.co.uk::27a5e87a-ebec-4cd1-9a21-39b519a2ad19" providerId="AD" clId="Web-{86FE709C-1D90-43FC-8A7C-0FF4CCA13A45}" dt="2020-06-04T12:22:02.837" v="1549"/>
          <ac:picMkLst>
            <pc:docMk/>
            <pc:sldMk cId="3075097236" sldId="344"/>
            <ac:picMk id="5" creationId="{D932D32D-BA57-4AD4-A3EC-EE9A30F18877}"/>
          </ac:picMkLst>
        </pc:picChg>
        <pc:picChg chg="add">
          <ac:chgData name="Jessica Bradburn" userId="S::jessica.bradburn@civitasacademy.co.uk::27a5e87a-ebec-4cd1-9a21-39b519a2ad19" providerId="AD" clId="Web-{86FE709C-1D90-43FC-8A7C-0FF4CCA13A45}" dt="2020-06-04T13:40:14.217" v="3347"/>
          <ac:picMkLst>
            <pc:docMk/>
            <pc:sldMk cId="3075097236" sldId="344"/>
            <ac:picMk id="7" creationId="{9B1E60ED-F743-406D-B040-45BA98AA007A}"/>
          </ac:picMkLst>
        </pc:picChg>
      </pc:sldChg>
      <pc:sldChg chg="addSp delSp modSp new mod setBg modClrScheme chgLayout">
        <pc:chgData name="Jessica Bradburn" userId="S::jessica.bradburn@civitasacademy.co.uk::27a5e87a-ebec-4cd1-9a21-39b519a2ad19" providerId="AD" clId="Web-{86FE709C-1D90-43FC-8A7C-0FF4CCA13A45}" dt="2020-06-04T13:40:16.999" v="3348"/>
        <pc:sldMkLst>
          <pc:docMk/>
          <pc:sldMk cId="3652173486" sldId="345"/>
        </pc:sldMkLst>
        <pc:spChg chg="mod ord">
          <ac:chgData name="Jessica Bradburn" userId="S::jessica.bradburn@civitasacademy.co.uk::27a5e87a-ebec-4cd1-9a21-39b519a2ad19" providerId="AD" clId="Web-{86FE709C-1D90-43FC-8A7C-0FF4CCA13A45}" dt="2020-06-04T12:17:18.915" v="1524"/>
          <ac:spMkLst>
            <pc:docMk/>
            <pc:sldMk cId="3652173486" sldId="345"/>
            <ac:spMk id="2" creationId="{92C2EA38-7852-40F7-B291-BA48A873DAAA}"/>
          </ac:spMkLst>
        </pc:spChg>
        <pc:spChg chg="add mod ord">
          <ac:chgData name="Jessica Bradburn" userId="S::jessica.bradburn@civitasacademy.co.uk::27a5e87a-ebec-4cd1-9a21-39b519a2ad19" providerId="AD" clId="Web-{86FE709C-1D90-43FC-8A7C-0FF4CCA13A45}" dt="2020-06-04T13:31:32.375" v="2937" actId="20577"/>
          <ac:spMkLst>
            <pc:docMk/>
            <pc:sldMk cId="3652173486" sldId="345"/>
            <ac:spMk id="4" creationId="{1D69C9D3-C6FF-40F7-8612-841314D7A4F3}"/>
          </ac:spMkLst>
        </pc:spChg>
        <pc:spChg chg="add del mod">
          <ac:chgData name="Jessica Bradburn" userId="S::jessica.bradburn@civitasacademy.co.uk::27a5e87a-ebec-4cd1-9a21-39b519a2ad19" providerId="AD" clId="Web-{86FE709C-1D90-43FC-8A7C-0FF4CCA13A45}" dt="2020-06-04T12:26:58.945" v="1564"/>
          <ac:spMkLst>
            <pc:docMk/>
            <pc:sldMk cId="3652173486" sldId="345"/>
            <ac:spMk id="6" creationId="{C31DF7E0-C951-49AF-83ED-D528CF7013A3}"/>
          </ac:spMkLst>
        </pc:spChg>
        <pc:spChg chg="add">
          <ac:chgData name="Jessica Bradburn" userId="S::jessica.bradburn@civitasacademy.co.uk::27a5e87a-ebec-4cd1-9a21-39b519a2ad19" providerId="AD" clId="Web-{86FE709C-1D90-43FC-8A7C-0FF4CCA13A45}" dt="2020-06-04T12:17:18.915" v="1524"/>
          <ac:spMkLst>
            <pc:docMk/>
            <pc:sldMk cId="3652173486" sldId="345"/>
            <ac:spMk id="8" creationId="{A65AC7D1-EAA9-48F5-B509-60A7F50BF703}"/>
          </ac:spMkLst>
        </pc:spChg>
        <pc:spChg chg="add">
          <ac:chgData name="Jessica Bradburn" userId="S::jessica.bradburn@civitasacademy.co.uk::27a5e87a-ebec-4cd1-9a21-39b519a2ad19" providerId="AD" clId="Web-{86FE709C-1D90-43FC-8A7C-0FF4CCA13A45}" dt="2020-06-04T12:17:18.915" v="1524"/>
          <ac:spMkLst>
            <pc:docMk/>
            <pc:sldMk cId="3652173486" sldId="345"/>
            <ac:spMk id="9" creationId="{D6320AF9-619A-4175-865B-5663E1AEF4C5}"/>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2" creationId="{9F4444CE-BC8D-4D61-B303-4C05614E62AB}"/>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4" creationId="{62423CA5-E2E1-4789-B759-9906C1C94063}"/>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6" creationId="{73772B81-181F-48B7-8826-4D9686D15DF5}"/>
          </ac:spMkLst>
        </pc:spChg>
        <pc:spChg chg="add del">
          <ac:chgData name="Jessica Bradburn" userId="S::jessica.bradburn@civitasacademy.co.uk::27a5e87a-ebec-4cd1-9a21-39b519a2ad19" providerId="AD" clId="Web-{86FE709C-1D90-43FC-8A7C-0FF4CCA13A45}" dt="2020-06-04T12:17:18.869" v="1523"/>
          <ac:spMkLst>
            <pc:docMk/>
            <pc:sldMk cId="3652173486" sldId="345"/>
            <ac:spMk id="28" creationId="{B2205F6E-03C6-4E92-877C-E2482F6599AA}"/>
          </ac:spMkLst>
        </pc:spChg>
        <pc:spChg chg="add">
          <ac:chgData name="Jessica Bradburn" userId="S::jessica.bradburn@civitasacademy.co.uk::27a5e87a-ebec-4cd1-9a21-39b519a2ad19" providerId="AD" clId="Web-{86FE709C-1D90-43FC-8A7C-0FF4CCA13A45}" dt="2020-06-04T12:17:18.915" v="1524"/>
          <ac:spMkLst>
            <pc:docMk/>
            <pc:sldMk cId="3652173486" sldId="345"/>
            <ac:spMk id="30" creationId="{7E018740-5C2B-4A41-AC1A-7E68D1EC1954}"/>
          </ac:spMkLst>
        </pc:spChg>
        <pc:spChg chg="add">
          <ac:chgData name="Jessica Bradburn" userId="S::jessica.bradburn@civitasacademy.co.uk::27a5e87a-ebec-4cd1-9a21-39b519a2ad19" providerId="AD" clId="Web-{86FE709C-1D90-43FC-8A7C-0FF4CCA13A45}" dt="2020-06-04T12:17:18.915" v="1524"/>
          <ac:spMkLst>
            <pc:docMk/>
            <pc:sldMk cId="3652173486" sldId="345"/>
            <ac:spMk id="32" creationId="{166F75A4-C475-4941-8EE2-B80A06A2C1BB}"/>
          </ac:spMkLst>
        </pc:spChg>
        <pc:spChg chg="add">
          <ac:chgData name="Jessica Bradburn" userId="S::jessica.bradburn@civitasacademy.co.uk::27a5e87a-ebec-4cd1-9a21-39b519a2ad19" providerId="AD" clId="Web-{86FE709C-1D90-43FC-8A7C-0FF4CCA13A45}" dt="2020-06-04T12:17:18.915" v="1524"/>
          <ac:spMkLst>
            <pc:docMk/>
            <pc:sldMk cId="3652173486" sldId="345"/>
            <ac:spMk id="34" creationId="{A032553A-72E8-4B0D-8405-FF9771C9AF05}"/>
          </ac:spMkLst>
        </pc:spChg>
        <pc:spChg chg="add">
          <ac:chgData name="Jessica Bradburn" userId="S::jessica.bradburn@civitasacademy.co.uk::27a5e87a-ebec-4cd1-9a21-39b519a2ad19" providerId="AD" clId="Web-{86FE709C-1D90-43FC-8A7C-0FF4CCA13A45}" dt="2020-06-04T12:17:18.915" v="1524"/>
          <ac:spMkLst>
            <pc:docMk/>
            <pc:sldMk cId="3652173486" sldId="345"/>
            <ac:spMk id="36" creationId="{765800AC-C3B9-498E-87BC-29FAE4C76B21}"/>
          </ac:spMkLst>
        </pc:spChg>
        <pc:spChg chg="add">
          <ac:chgData name="Jessica Bradburn" userId="S::jessica.bradburn@civitasacademy.co.uk::27a5e87a-ebec-4cd1-9a21-39b519a2ad19" providerId="AD" clId="Web-{86FE709C-1D90-43FC-8A7C-0FF4CCA13A45}" dt="2020-06-04T12:17:18.915" v="1524"/>
          <ac:spMkLst>
            <pc:docMk/>
            <pc:sldMk cId="3652173486" sldId="345"/>
            <ac:spMk id="38" creationId="{1F9D6ACB-2FF4-49F9-978A-E0D5327FC635}"/>
          </ac:spMkLst>
        </pc:spChg>
        <pc:spChg chg="add">
          <ac:chgData name="Jessica Bradburn" userId="S::jessica.bradburn@civitasacademy.co.uk::27a5e87a-ebec-4cd1-9a21-39b519a2ad19" providerId="AD" clId="Web-{86FE709C-1D90-43FC-8A7C-0FF4CCA13A45}" dt="2020-06-04T12:17:18.915" v="1524"/>
          <ac:spMkLst>
            <pc:docMk/>
            <pc:sldMk cId="3652173486" sldId="345"/>
            <ac:spMk id="40" creationId="{A5EC319D-0FEA-4B95-A3EA-01E35672C95B}"/>
          </ac:spMkLst>
        </pc:spChg>
        <pc:grpChg chg="add">
          <ac:chgData name="Jessica Bradburn" userId="S::jessica.bradburn@civitasacademy.co.uk::27a5e87a-ebec-4cd1-9a21-39b519a2ad19" providerId="AD" clId="Web-{86FE709C-1D90-43FC-8A7C-0FF4CCA13A45}" dt="2020-06-04T12:17:18.915" v="1524"/>
          <ac:grpSpMkLst>
            <pc:docMk/>
            <pc:sldMk cId="3652173486" sldId="345"/>
            <ac:grpSpMk id="7" creationId="{1F2B4773-3207-44CC-B7AC-892B70498211}"/>
          </ac:grpSpMkLst>
        </pc:grpChg>
        <pc:grpChg chg="add del">
          <ac:chgData name="Jessica Bradburn" userId="S::jessica.bradburn@civitasacademy.co.uk::27a5e87a-ebec-4cd1-9a21-39b519a2ad19" providerId="AD" clId="Web-{86FE709C-1D90-43FC-8A7C-0FF4CCA13A45}" dt="2020-06-04T12:17:18.869" v="1523"/>
          <ac:grpSpMkLst>
            <pc:docMk/>
            <pc:sldMk cId="3652173486" sldId="345"/>
            <ac:grpSpMk id="10" creationId="{1F2B4773-3207-44CC-B7AC-892B70498211}"/>
          </ac:grpSpMkLst>
        </pc:grpChg>
        <pc:picChg chg="add mod modCrop">
          <ac:chgData name="Jessica Bradburn" userId="S::jessica.bradburn@civitasacademy.co.uk::27a5e87a-ebec-4cd1-9a21-39b519a2ad19" providerId="AD" clId="Web-{86FE709C-1D90-43FC-8A7C-0FF4CCA13A45}" dt="2020-06-04T12:17:18.915" v="1524"/>
          <ac:picMkLst>
            <pc:docMk/>
            <pc:sldMk cId="3652173486" sldId="345"/>
            <ac:picMk id="5" creationId="{F6CFA8F6-991E-4D09-BC5A-8BDFEB8C2F27}"/>
          </ac:picMkLst>
        </pc:picChg>
        <pc:picChg chg="add">
          <ac:chgData name="Jessica Bradburn" userId="S::jessica.bradburn@civitasacademy.co.uk::27a5e87a-ebec-4cd1-9a21-39b519a2ad19" providerId="AD" clId="Web-{86FE709C-1D90-43FC-8A7C-0FF4CCA13A45}" dt="2020-06-04T13:40:16.999" v="3348"/>
          <ac:picMkLst>
            <pc:docMk/>
            <pc:sldMk cId="3652173486" sldId="345"/>
            <ac:picMk id="25" creationId="{0A8D72DE-B7A5-4617-9D03-74799BB27EA4}"/>
          </ac:picMkLst>
        </pc:picChg>
        <pc:cxnChg chg="add">
          <ac:chgData name="Jessica Bradburn" userId="S::jessica.bradburn@civitasacademy.co.uk::27a5e87a-ebec-4cd1-9a21-39b519a2ad19" providerId="AD" clId="Web-{86FE709C-1D90-43FC-8A7C-0FF4CCA13A45}" dt="2020-06-04T12:17:18.915" v="1524"/>
          <ac:cxnSpMkLst>
            <pc:docMk/>
            <pc:sldMk cId="3652173486" sldId="345"/>
            <ac:cxnSpMk id="21" creationId="{063B6EC6-D752-4EE7-908B-F8F19E8C7FEA}"/>
          </ac:cxnSpMkLst>
        </pc:cxnChg>
        <pc:cxnChg chg="add">
          <ac:chgData name="Jessica Bradburn" userId="S::jessica.bradburn@civitasacademy.co.uk::27a5e87a-ebec-4cd1-9a21-39b519a2ad19" providerId="AD" clId="Web-{86FE709C-1D90-43FC-8A7C-0FF4CCA13A45}" dt="2020-06-04T12:17:18.915" v="1524"/>
          <ac:cxnSpMkLst>
            <pc:docMk/>
            <pc:sldMk cId="3652173486" sldId="345"/>
            <ac:cxnSpMk id="23"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3:40:21.014" v="3349"/>
        <pc:sldMkLst>
          <pc:docMk/>
          <pc:sldMk cId="2094792493" sldId="346"/>
        </pc:sldMkLst>
        <pc:spChg chg="mod ord">
          <ac:chgData name="Jessica Bradburn" userId="S::jessica.bradburn@civitasacademy.co.uk::27a5e87a-ebec-4cd1-9a21-39b519a2ad19" providerId="AD" clId="Web-{86FE709C-1D90-43FC-8A7C-0FF4CCA13A45}" dt="2020-06-04T12:38:17.975" v="2015"/>
          <ac:spMkLst>
            <pc:docMk/>
            <pc:sldMk cId="2094792493" sldId="346"/>
            <ac:spMk id="2" creationId="{D1A6F44D-1285-4DD7-A28D-C9CAB0429795}"/>
          </ac:spMkLst>
        </pc:spChg>
        <pc:spChg chg="add del mod">
          <ac:chgData name="Jessica Bradburn" userId="S::jessica.bradburn@civitasacademy.co.uk::27a5e87a-ebec-4cd1-9a21-39b519a2ad19" providerId="AD" clId="Web-{86FE709C-1D90-43FC-8A7C-0FF4CCA13A45}" dt="2020-06-04T12:38:17.975" v="2015"/>
          <ac:spMkLst>
            <pc:docMk/>
            <pc:sldMk cId="2094792493" sldId="346"/>
            <ac:spMk id="3" creationId="{DD3B6A7C-19D2-4412-839D-E2F4939F8F96}"/>
          </ac:spMkLst>
        </pc:spChg>
        <pc:spChg chg="add del mod">
          <ac:chgData name="Jessica Bradburn" userId="S::jessica.bradburn@civitasacademy.co.uk::27a5e87a-ebec-4cd1-9a21-39b519a2ad19" providerId="AD" clId="Web-{86FE709C-1D90-43FC-8A7C-0FF4CCA13A45}" dt="2020-06-04T12:26:58.945" v="1564"/>
          <ac:spMkLst>
            <pc:docMk/>
            <pc:sldMk cId="2094792493" sldId="346"/>
            <ac:spMk id="4" creationId="{B762C613-ECD7-4CB1-B922-14DA4663ABCA}"/>
          </ac:spMkLst>
        </pc:spChg>
        <pc:spChg chg="add">
          <ac:chgData name="Jessica Bradburn" userId="S::jessica.bradburn@civitasacademy.co.uk::27a5e87a-ebec-4cd1-9a21-39b519a2ad19" providerId="AD" clId="Web-{86FE709C-1D90-43FC-8A7C-0FF4CCA13A45}" dt="2020-06-04T12:38:17.975" v="2015"/>
          <ac:spMkLst>
            <pc:docMk/>
            <pc:sldMk cId="2094792493" sldId="346"/>
            <ac:spMk id="21" creationId="{655AE6B0-AC9E-4167-806F-E9DB135FC46B}"/>
          </ac:spMkLst>
        </pc:spChg>
        <pc:spChg chg="add">
          <ac:chgData name="Jessica Bradburn" userId="S::jessica.bradburn@civitasacademy.co.uk::27a5e87a-ebec-4cd1-9a21-39b519a2ad19" providerId="AD" clId="Web-{86FE709C-1D90-43FC-8A7C-0FF4CCA13A45}" dt="2020-06-04T12:38:17.975" v="2015"/>
          <ac:spMkLst>
            <pc:docMk/>
            <pc:sldMk cId="2094792493" sldId="346"/>
            <ac:spMk id="34" creationId="{87BD1F4E-A66D-4C06-86DA-8D56CA7A3B41}"/>
          </ac:spMkLst>
        </pc:spChg>
        <pc:grpChg chg="add">
          <ac:chgData name="Jessica Bradburn" userId="S::jessica.bradburn@civitasacademy.co.uk::27a5e87a-ebec-4cd1-9a21-39b519a2ad19" providerId="AD" clId="Web-{86FE709C-1D90-43FC-8A7C-0FF4CCA13A45}" dt="2020-06-04T12:38:17.975" v="2015"/>
          <ac:grpSpMkLst>
            <pc:docMk/>
            <pc:sldMk cId="2094792493" sldId="346"/>
            <ac:grpSpMk id="9" creationId="{D920209C-E85B-4D6F-A56F-724F5ADA811C}"/>
          </ac:grpSpMkLst>
        </pc:grpChg>
        <pc:grpChg chg="add">
          <ac:chgData name="Jessica Bradburn" userId="S::jessica.bradburn@civitasacademy.co.uk::27a5e87a-ebec-4cd1-9a21-39b519a2ad19" providerId="AD" clId="Web-{86FE709C-1D90-43FC-8A7C-0FF4CCA13A45}" dt="2020-06-04T12:38:17.975" v="2015"/>
          <ac:grpSpMkLst>
            <pc:docMk/>
            <pc:sldMk cId="2094792493" sldId="346"/>
            <ac:grpSpMk id="23" creationId="{3523416A-383B-4FDC-B4C9-D8EDDFE9C043}"/>
          </ac:grpSpMkLst>
        </pc:grpChg>
        <pc:graphicFrameChg chg="add">
          <ac:chgData name="Jessica Bradburn" userId="S::jessica.bradburn@civitasacademy.co.uk::27a5e87a-ebec-4cd1-9a21-39b519a2ad19" providerId="AD" clId="Web-{86FE709C-1D90-43FC-8A7C-0FF4CCA13A45}" dt="2020-06-04T12:38:17.975" v="2015"/>
          <ac:graphicFrameMkLst>
            <pc:docMk/>
            <pc:sldMk cId="2094792493" sldId="346"/>
            <ac:graphicFrameMk id="5" creationId="{4D4E9917-89E5-4F94-A505-5631AE3122A6}"/>
          </ac:graphicFrameMkLst>
        </pc:graphicFrameChg>
        <pc:picChg chg="add">
          <ac:chgData name="Jessica Bradburn" userId="S::jessica.bradburn@civitasacademy.co.uk::27a5e87a-ebec-4cd1-9a21-39b519a2ad19" providerId="AD" clId="Web-{86FE709C-1D90-43FC-8A7C-0FF4CCA13A45}" dt="2020-06-04T13:40:21.014" v="3349"/>
          <ac:picMkLst>
            <pc:docMk/>
            <pc:sldMk cId="2094792493" sldId="346"/>
            <ac:picMk id="33" creationId="{FD6C3E91-043C-452E-B101-171BDE44A1CE}"/>
          </ac:picMkLst>
        </pc:picChg>
      </pc:sldChg>
      <pc:sldChg chg="addSp delSp modSp new mod setBg modClrScheme chgLayout">
        <pc:chgData name="Jessica Bradburn" userId="S::jessica.bradburn@civitasacademy.co.uk::27a5e87a-ebec-4cd1-9a21-39b519a2ad19" providerId="AD" clId="Web-{86FE709C-1D90-43FC-8A7C-0FF4CCA13A45}" dt="2020-06-04T13:40:28.280" v="3350"/>
        <pc:sldMkLst>
          <pc:docMk/>
          <pc:sldMk cId="3181298904" sldId="347"/>
        </pc:sldMkLst>
        <pc:spChg chg="mod ord">
          <ac:chgData name="Jessica Bradburn" userId="S::jessica.bradburn@civitasacademy.co.uk::27a5e87a-ebec-4cd1-9a21-39b519a2ad19" providerId="AD" clId="Web-{86FE709C-1D90-43FC-8A7C-0FF4CCA13A45}" dt="2020-06-04T12:38:33.194" v="2016"/>
          <ac:spMkLst>
            <pc:docMk/>
            <pc:sldMk cId="3181298904" sldId="347"/>
            <ac:spMk id="2" creationId="{2B808221-7086-4A2C-AA58-71237A8E2108}"/>
          </ac:spMkLst>
        </pc:spChg>
        <pc:spChg chg="add mod">
          <ac:chgData name="Jessica Bradburn" userId="S::jessica.bradburn@civitasacademy.co.uk::27a5e87a-ebec-4cd1-9a21-39b519a2ad19" providerId="AD" clId="Web-{86FE709C-1D90-43FC-8A7C-0FF4CCA13A45}" dt="2020-06-04T12:51:29.270" v="2105" actId="1076"/>
          <ac:spMkLst>
            <pc:docMk/>
            <pc:sldMk cId="3181298904" sldId="347"/>
            <ac:spMk id="3" creationId="{9D28ECA7-552C-43F0-99B3-2E58D5069186}"/>
          </ac:spMkLst>
        </pc:spChg>
        <pc:spChg chg="add del mod">
          <ac:chgData name="Jessica Bradburn" userId="S::jessica.bradburn@civitasacademy.co.uk::27a5e87a-ebec-4cd1-9a21-39b519a2ad19" providerId="AD" clId="Web-{86FE709C-1D90-43FC-8A7C-0FF4CCA13A45}" dt="2020-06-04T12:26:58.945" v="1564"/>
          <ac:spMkLst>
            <pc:docMk/>
            <pc:sldMk cId="3181298904" sldId="347"/>
            <ac:spMk id="4" creationId="{E81DD10C-C4A7-45CA-A102-F9D6BB5A051F}"/>
          </ac:spMkLst>
        </pc:spChg>
        <pc:spChg chg="add">
          <ac:chgData name="Jessica Bradburn" userId="S::jessica.bradburn@civitasacademy.co.uk::27a5e87a-ebec-4cd1-9a21-39b519a2ad19" providerId="AD" clId="Web-{86FE709C-1D90-43FC-8A7C-0FF4CCA13A45}" dt="2020-06-04T12:38:33.194" v="2016"/>
          <ac:spMkLst>
            <pc:docMk/>
            <pc:sldMk cId="3181298904" sldId="347"/>
            <ac:spMk id="22" creationId="{A65AC7D1-EAA9-48F5-B509-60A7F50BF703}"/>
          </ac:spMkLst>
        </pc:spChg>
        <pc:spChg chg="add">
          <ac:chgData name="Jessica Bradburn" userId="S::jessica.bradburn@civitasacademy.co.uk::27a5e87a-ebec-4cd1-9a21-39b519a2ad19" providerId="AD" clId="Web-{86FE709C-1D90-43FC-8A7C-0FF4CCA13A45}" dt="2020-06-04T12:38:33.194" v="2016"/>
          <ac:spMkLst>
            <pc:docMk/>
            <pc:sldMk cId="3181298904" sldId="347"/>
            <ac:spMk id="24" creationId="{D6320AF9-619A-4175-865B-5663E1AEF4C5}"/>
          </ac:spMkLst>
        </pc:spChg>
        <pc:spChg chg="add">
          <ac:chgData name="Jessica Bradburn" userId="S::jessica.bradburn@civitasacademy.co.uk::27a5e87a-ebec-4cd1-9a21-39b519a2ad19" providerId="AD" clId="Web-{86FE709C-1D90-43FC-8A7C-0FF4CCA13A45}" dt="2020-06-04T12:38:33.194" v="2016"/>
          <ac:spMkLst>
            <pc:docMk/>
            <pc:sldMk cId="3181298904" sldId="347"/>
            <ac:spMk id="30" creationId="{7E018740-5C2B-4A41-AC1A-7E68D1EC1954}"/>
          </ac:spMkLst>
        </pc:spChg>
        <pc:spChg chg="add">
          <ac:chgData name="Jessica Bradburn" userId="S::jessica.bradburn@civitasacademy.co.uk::27a5e87a-ebec-4cd1-9a21-39b519a2ad19" providerId="AD" clId="Web-{86FE709C-1D90-43FC-8A7C-0FF4CCA13A45}" dt="2020-06-04T12:38:33.194" v="2016"/>
          <ac:spMkLst>
            <pc:docMk/>
            <pc:sldMk cId="3181298904" sldId="347"/>
            <ac:spMk id="32" creationId="{166F75A4-C475-4941-8EE2-B80A06A2C1BB}"/>
          </ac:spMkLst>
        </pc:spChg>
        <pc:spChg chg="add">
          <ac:chgData name="Jessica Bradburn" userId="S::jessica.bradburn@civitasacademy.co.uk::27a5e87a-ebec-4cd1-9a21-39b519a2ad19" providerId="AD" clId="Web-{86FE709C-1D90-43FC-8A7C-0FF4CCA13A45}" dt="2020-06-04T12:38:33.194" v="2016"/>
          <ac:spMkLst>
            <pc:docMk/>
            <pc:sldMk cId="3181298904" sldId="347"/>
            <ac:spMk id="34" creationId="{A032553A-72E8-4B0D-8405-FF9771C9AF05}"/>
          </ac:spMkLst>
        </pc:spChg>
        <pc:spChg chg="add">
          <ac:chgData name="Jessica Bradburn" userId="S::jessica.bradburn@civitasacademy.co.uk::27a5e87a-ebec-4cd1-9a21-39b519a2ad19" providerId="AD" clId="Web-{86FE709C-1D90-43FC-8A7C-0FF4CCA13A45}" dt="2020-06-04T12:38:33.194" v="2016"/>
          <ac:spMkLst>
            <pc:docMk/>
            <pc:sldMk cId="3181298904" sldId="347"/>
            <ac:spMk id="36" creationId="{765800AC-C3B9-498E-87BC-29FAE4C76B21}"/>
          </ac:spMkLst>
        </pc:spChg>
        <pc:spChg chg="add">
          <ac:chgData name="Jessica Bradburn" userId="S::jessica.bradburn@civitasacademy.co.uk::27a5e87a-ebec-4cd1-9a21-39b519a2ad19" providerId="AD" clId="Web-{86FE709C-1D90-43FC-8A7C-0FF4CCA13A45}" dt="2020-06-04T12:38:33.194" v="2016"/>
          <ac:spMkLst>
            <pc:docMk/>
            <pc:sldMk cId="3181298904" sldId="347"/>
            <ac:spMk id="38" creationId="{1F9D6ACB-2FF4-49F9-978A-E0D5327FC635}"/>
          </ac:spMkLst>
        </pc:spChg>
        <pc:spChg chg="add">
          <ac:chgData name="Jessica Bradburn" userId="S::jessica.bradburn@civitasacademy.co.uk::27a5e87a-ebec-4cd1-9a21-39b519a2ad19" providerId="AD" clId="Web-{86FE709C-1D90-43FC-8A7C-0FF4CCA13A45}" dt="2020-06-04T12:38:33.194" v="2016"/>
          <ac:spMkLst>
            <pc:docMk/>
            <pc:sldMk cId="3181298904" sldId="347"/>
            <ac:spMk id="40" creationId="{A5EC319D-0FEA-4B95-A3EA-01E35672C95B}"/>
          </ac:spMkLst>
        </pc:spChg>
        <pc:grpChg chg="add">
          <ac:chgData name="Jessica Bradburn" userId="S::jessica.bradburn@civitasacademy.co.uk::27a5e87a-ebec-4cd1-9a21-39b519a2ad19" providerId="AD" clId="Web-{86FE709C-1D90-43FC-8A7C-0FF4CCA13A45}" dt="2020-06-04T12:38:33.194" v="2016"/>
          <ac:grpSpMkLst>
            <pc:docMk/>
            <pc:sldMk cId="3181298904" sldId="347"/>
            <ac:grpSpMk id="10" creationId="{1F2B4773-3207-44CC-B7AC-892B70498211}"/>
          </ac:grpSpMkLst>
        </pc:grpChg>
        <pc:picChg chg="add">
          <ac:chgData name="Jessica Bradburn" userId="S::jessica.bradburn@civitasacademy.co.uk::27a5e87a-ebec-4cd1-9a21-39b519a2ad19" providerId="AD" clId="Web-{86FE709C-1D90-43FC-8A7C-0FF4CCA13A45}" dt="2020-06-04T13:40:28.280" v="3350"/>
          <ac:picMkLst>
            <pc:docMk/>
            <pc:sldMk cId="3181298904" sldId="347"/>
            <ac:picMk id="5" creationId="{A7576406-4EF8-422E-9BEF-83B077C557BA}"/>
          </ac:picMkLst>
        </pc:picChg>
        <pc:picChg chg="add">
          <ac:chgData name="Jessica Bradburn" userId="S::jessica.bradburn@civitasacademy.co.uk::27a5e87a-ebec-4cd1-9a21-39b519a2ad19" providerId="AD" clId="Web-{86FE709C-1D90-43FC-8A7C-0FF4CCA13A45}" dt="2020-06-04T12:38:33.194" v="2016"/>
          <ac:picMkLst>
            <pc:docMk/>
            <pc:sldMk cId="3181298904" sldId="347"/>
            <ac:picMk id="7" creationId="{38450E40-F1AF-4154-A1A8-B9E11A286E80}"/>
          </ac:picMkLst>
        </pc:picChg>
        <pc:cxnChg chg="add">
          <ac:chgData name="Jessica Bradburn" userId="S::jessica.bradburn@civitasacademy.co.uk::27a5e87a-ebec-4cd1-9a21-39b519a2ad19" providerId="AD" clId="Web-{86FE709C-1D90-43FC-8A7C-0FF4CCA13A45}" dt="2020-06-04T12:38:33.194" v="2016"/>
          <ac:cxnSpMkLst>
            <pc:docMk/>
            <pc:sldMk cId="3181298904" sldId="347"/>
            <ac:cxnSpMk id="26" creationId="{063B6EC6-D752-4EE7-908B-F8F19E8C7FEA}"/>
          </ac:cxnSpMkLst>
        </pc:cxnChg>
        <pc:cxnChg chg="add">
          <ac:chgData name="Jessica Bradburn" userId="S::jessica.bradburn@civitasacademy.co.uk::27a5e87a-ebec-4cd1-9a21-39b519a2ad19" providerId="AD" clId="Web-{86FE709C-1D90-43FC-8A7C-0FF4CCA13A45}" dt="2020-06-04T12:38:33.194" v="2016"/>
          <ac:cxnSpMkLst>
            <pc:docMk/>
            <pc:sldMk cId="3181298904" sldId="347"/>
            <ac:cxnSpMk id="28"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3:41:49.764" v="3352" actId="14100"/>
        <pc:sldMkLst>
          <pc:docMk/>
          <pc:sldMk cId="3047354857" sldId="348"/>
        </pc:sldMkLst>
        <pc:spChg chg="mod ord">
          <ac:chgData name="Jessica Bradburn" userId="S::jessica.bradburn@civitasacademy.co.uk::27a5e87a-ebec-4cd1-9a21-39b519a2ad19" providerId="AD" clId="Web-{86FE709C-1D90-43FC-8A7C-0FF4CCA13A45}" dt="2020-06-04T12:53:47.926" v="2111"/>
          <ac:spMkLst>
            <pc:docMk/>
            <pc:sldMk cId="3047354857" sldId="348"/>
            <ac:spMk id="2" creationId="{5052FE94-180F-43D6-9104-69B004109498}"/>
          </ac:spMkLst>
        </pc:spChg>
        <pc:spChg chg="add mod ord">
          <ac:chgData name="Jessica Bradburn" userId="S::jessica.bradburn@civitasacademy.co.uk::27a5e87a-ebec-4cd1-9a21-39b519a2ad19" providerId="AD" clId="Web-{86FE709C-1D90-43FC-8A7C-0FF4CCA13A45}" dt="2020-06-04T12:53:58.786" v="2112" actId="1076"/>
          <ac:spMkLst>
            <pc:docMk/>
            <pc:sldMk cId="3047354857" sldId="348"/>
            <ac:spMk id="4" creationId="{4EF285B3-760E-47AA-95A9-CE82080DC7A0}"/>
          </ac:spMkLst>
        </pc:spChg>
        <pc:spChg chg="add del mod">
          <ac:chgData name="Jessica Bradburn" userId="S::jessica.bradburn@civitasacademy.co.uk::27a5e87a-ebec-4cd1-9a21-39b519a2ad19" providerId="AD" clId="Web-{86FE709C-1D90-43FC-8A7C-0FF4CCA13A45}" dt="2020-06-04T12:26:58.945" v="1564"/>
          <ac:spMkLst>
            <pc:docMk/>
            <pc:sldMk cId="3047354857" sldId="348"/>
            <ac:spMk id="5" creationId="{D9E49FBD-254D-49F5-B92E-C11268F6A764}"/>
          </ac:spMkLst>
        </pc:spChg>
        <pc:spChg chg="add">
          <ac:chgData name="Jessica Bradburn" userId="S::jessica.bradburn@civitasacademy.co.uk::27a5e87a-ebec-4cd1-9a21-39b519a2ad19" providerId="AD" clId="Web-{86FE709C-1D90-43FC-8A7C-0FF4CCA13A45}" dt="2020-06-04T12:53:47.926" v="2111"/>
          <ac:spMkLst>
            <pc:docMk/>
            <pc:sldMk cId="3047354857" sldId="348"/>
            <ac:spMk id="23" creationId="{A65AC7D1-EAA9-48F5-B509-60A7F50BF703}"/>
          </ac:spMkLst>
        </pc:spChg>
        <pc:spChg chg="add">
          <ac:chgData name="Jessica Bradburn" userId="S::jessica.bradburn@civitasacademy.co.uk::27a5e87a-ebec-4cd1-9a21-39b519a2ad19" providerId="AD" clId="Web-{86FE709C-1D90-43FC-8A7C-0FF4CCA13A45}" dt="2020-06-04T12:53:47.926" v="2111"/>
          <ac:spMkLst>
            <pc:docMk/>
            <pc:sldMk cId="3047354857" sldId="348"/>
            <ac:spMk id="25" creationId="{D6320AF9-619A-4175-865B-5663E1AEF4C5}"/>
          </ac:spMkLst>
        </pc:spChg>
        <pc:spChg chg="add">
          <ac:chgData name="Jessica Bradburn" userId="S::jessica.bradburn@civitasacademy.co.uk::27a5e87a-ebec-4cd1-9a21-39b519a2ad19" providerId="AD" clId="Web-{86FE709C-1D90-43FC-8A7C-0FF4CCA13A45}" dt="2020-06-04T12:53:47.926" v="2111"/>
          <ac:spMkLst>
            <pc:docMk/>
            <pc:sldMk cId="3047354857" sldId="348"/>
            <ac:spMk id="31" creationId="{7E018740-5C2B-4A41-AC1A-7E68D1EC1954}"/>
          </ac:spMkLst>
        </pc:spChg>
        <pc:spChg chg="add">
          <ac:chgData name="Jessica Bradburn" userId="S::jessica.bradburn@civitasacademy.co.uk::27a5e87a-ebec-4cd1-9a21-39b519a2ad19" providerId="AD" clId="Web-{86FE709C-1D90-43FC-8A7C-0FF4CCA13A45}" dt="2020-06-04T12:53:47.926" v="2111"/>
          <ac:spMkLst>
            <pc:docMk/>
            <pc:sldMk cId="3047354857" sldId="348"/>
            <ac:spMk id="33" creationId="{166F75A4-C475-4941-8EE2-B80A06A2C1BB}"/>
          </ac:spMkLst>
        </pc:spChg>
        <pc:spChg chg="add">
          <ac:chgData name="Jessica Bradburn" userId="S::jessica.bradburn@civitasacademy.co.uk::27a5e87a-ebec-4cd1-9a21-39b519a2ad19" providerId="AD" clId="Web-{86FE709C-1D90-43FC-8A7C-0FF4CCA13A45}" dt="2020-06-04T12:53:47.926" v="2111"/>
          <ac:spMkLst>
            <pc:docMk/>
            <pc:sldMk cId="3047354857" sldId="348"/>
            <ac:spMk id="35" creationId="{A032553A-72E8-4B0D-8405-FF9771C9AF05}"/>
          </ac:spMkLst>
        </pc:spChg>
        <pc:spChg chg="add">
          <ac:chgData name="Jessica Bradburn" userId="S::jessica.bradburn@civitasacademy.co.uk::27a5e87a-ebec-4cd1-9a21-39b519a2ad19" providerId="AD" clId="Web-{86FE709C-1D90-43FC-8A7C-0FF4CCA13A45}" dt="2020-06-04T12:53:47.926" v="2111"/>
          <ac:spMkLst>
            <pc:docMk/>
            <pc:sldMk cId="3047354857" sldId="348"/>
            <ac:spMk id="37" creationId="{765800AC-C3B9-498E-87BC-29FAE4C76B21}"/>
          </ac:spMkLst>
        </pc:spChg>
        <pc:spChg chg="add">
          <ac:chgData name="Jessica Bradburn" userId="S::jessica.bradburn@civitasacademy.co.uk::27a5e87a-ebec-4cd1-9a21-39b519a2ad19" providerId="AD" clId="Web-{86FE709C-1D90-43FC-8A7C-0FF4CCA13A45}" dt="2020-06-04T12:53:47.926" v="2111"/>
          <ac:spMkLst>
            <pc:docMk/>
            <pc:sldMk cId="3047354857" sldId="348"/>
            <ac:spMk id="39" creationId="{1F9D6ACB-2FF4-49F9-978A-E0D5327FC635}"/>
          </ac:spMkLst>
        </pc:spChg>
        <pc:spChg chg="add">
          <ac:chgData name="Jessica Bradburn" userId="S::jessica.bradburn@civitasacademy.co.uk::27a5e87a-ebec-4cd1-9a21-39b519a2ad19" providerId="AD" clId="Web-{86FE709C-1D90-43FC-8A7C-0FF4CCA13A45}" dt="2020-06-04T12:53:47.926" v="2111"/>
          <ac:spMkLst>
            <pc:docMk/>
            <pc:sldMk cId="3047354857" sldId="348"/>
            <ac:spMk id="41" creationId="{A5EC319D-0FEA-4B95-A3EA-01E35672C95B}"/>
          </ac:spMkLst>
        </pc:spChg>
        <pc:grpChg chg="add">
          <ac:chgData name="Jessica Bradburn" userId="S::jessica.bradburn@civitasacademy.co.uk::27a5e87a-ebec-4cd1-9a21-39b519a2ad19" providerId="AD" clId="Web-{86FE709C-1D90-43FC-8A7C-0FF4CCA13A45}" dt="2020-06-04T12:53:47.926" v="2111"/>
          <ac:grpSpMkLst>
            <pc:docMk/>
            <pc:sldMk cId="3047354857" sldId="348"/>
            <ac:grpSpMk id="11" creationId="{1F2B4773-3207-44CC-B7AC-892B70498211}"/>
          </ac:grpSpMkLst>
        </pc:grpChg>
        <pc:picChg chg="add mod">
          <ac:chgData name="Jessica Bradburn" userId="S::jessica.bradburn@civitasacademy.co.uk::27a5e87a-ebec-4cd1-9a21-39b519a2ad19" providerId="AD" clId="Web-{86FE709C-1D90-43FC-8A7C-0FF4CCA13A45}" dt="2020-06-04T13:41:49.764" v="3352" actId="14100"/>
          <ac:picMkLst>
            <pc:docMk/>
            <pc:sldMk cId="3047354857" sldId="348"/>
            <ac:picMk id="6" creationId="{6A2B16BD-7654-4A89-BDC2-EF38DF0636C7}"/>
          </ac:picMkLst>
        </pc:picChg>
        <pc:picChg chg="add">
          <ac:chgData name="Jessica Bradburn" userId="S::jessica.bradburn@civitasacademy.co.uk::27a5e87a-ebec-4cd1-9a21-39b519a2ad19" providerId="AD" clId="Web-{86FE709C-1D90-43FC-8A7C-0FF4CCA13A45}" dt="2020-06-04T13:40:53.999" v="3351"/>
          <ac:picMkLst>
            <pc:docMk/>
            <pc:sldMk cId="3047354857" sldId="348"/>
            <ac:picMk id="7" creationId="{FE7EC2CA-7B4A-42CA-A35E-80B1482E3F67}"/>
          </ac:picMkLst>
        </pc:picChg>
        <pc:cxnChg chg="add">
          <ac:chgData name="Jessica Bradburn" userId="S::jessica.bradburn@civitasacademy.co.uk::27a5e87a-ebec-4cd1-9a21-39b519a2ad19" providerId="AD" clId="Web-{86FE709C-1D90-43FC-8A7C-0FF4CCA13A45}" dt="2020-06-04T12:53:47.926" v="2111"/>
          <ac:cxnSpMkLst>
            <pc:docMk/>
            <pc:sldMk cId="3047354857" sldId="348"/>
            <ac:cxnSpMk id="27" creationId="{063B6EC6-D752-4EE7-908B-F8F19E8C7FEA}"/>
          </ac:cxnSpMkLst>
        </pc:cxnChg>
        <pc:cxnChg chg="add">
          <ac:chgData name="Jessica Bradburn" userId="S::jessica.bradburn@civitasacademy.co.uk::27a5e87a-ebec-4cd1-9a21-39b519a2ad19" providerId="AD" clId="Web-{86FE709C-1D90-43FC-8A7C-0FF4CCA13A45}" dt="2020-06-04T12:53:47.926" v="2111"/>
          <ac:cxnSpMkLst>
            <pc:docMk/>
            <pc:sldMk cId="3047354857" sldId="348"/>
            <ac:cxnSpMk id="29" creationId="{EFECD4E8-AD3E-4228-82A2-9461958EA94D}"/>
          </ac:cxnSpMkLst>
        </pc:cxnChg>
      </pc:sldChg>
      <pc:sldChg chg="addSp delSp modSp new mod setBg modClrScheme chgLayout">
        <pc:chgData name="Jessica Bradburn" userId="S::jessica.bradburn@civitasacademy.co.uk::27a5e87a-ebec-4cd1-9a21-39b519a2ad19" providerId="AD" clId="Web-{86FE709C-1D90-43FC-8A7C-0FF4CCA13A45}" dt="2020-06-04T13:41:56.124" v="3353"/>
        <pc:sldMkLst>
          <pc:docMk/>
          <pc:sldMk cId="1976059480" sldId="349"/>
        </pc:sldMkLst>
        <pc:spChg chg="mod ord">
          <ac:chgData name="Jessica Bradburn" userId="S::jessica.bradburn@civitasacademy.co.uk::27a5e87a-ebec-4cd1-9a21-39b519a2ad19" providerId="AD" clId="Web-{86FE709C-1D90-43FC-8A7C-0FF4CCA13A45}" dt="2020-06-04T12:52:27.817" v="2107"/>
          <ac:spMkLst>
            <pc:docMk/>
            <pc:sldMk cId="1976059480" sldId="349"/>
            <ac:spMk id="2" creationId="{DCFBFE6D-8EB8-41DF-8B10-BE701D9A16D3}"/>
          </ac:spMkLst>
        </pc:spChg>
        <pc:spChg chg="add del mod">
          <ac:chgData name="Jessica Bradburn" userId="S::jessica.bradburn@civitasacademy.co.uk::27a5e87a-ebec-4cd1-9a21-39b519a2ad19" providerId="AD" clId="Web-{86FE709C-1D90-43FC-8A7C-0FF4CCA13A45}" dt="2020-06-04T12:52:27.817" v="2107"/>
          <ac:spMkLst>
            <pc:docMk/>
            <pc:sldMk cId="1976059480" sldId="349"/>
            <ac:spMk id="3" creationId="{4267312F-2D2D-4024-8544-7695FF47944F}"/>
          </ac:spMkLst>
        </pc:spChg>
        <pc:spChg chg="add del mod">
          <ac:chgData name="Jessica Bradburn" userId="S::jessica.bradburn@civitasacademy.co.uk::27a5e87a-ebec-4cd1-9a21-39b519a2ad19" providerId="AD" clId="Web-{86FE709C-1D90-43FC-8A7C-0FF4CCA13A45}" dt="2020-06-04T12:26:58.945" v="1564"/>
          <ac:spMkLst>
            <pc:docMk/>
            <pc:sldMk cId="1976059480" sldId="349"/>
            <ac:spMk id="4" creationId="{A663AF2E-0B71-4D06-8392-BA21C7E24B87}"/>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20" creationId="{C52ED567-06B3-4107-9773-BBB6BD78673C}"/>
          </ac:spMkLst>
        </pc:spChg>
        <pc:spChg chg="add del">
          <ac:chgData name="Jessica Bradburn" userId="S::jessica.bradburn@civitasacademy.co.uk::27a5e87a-ebec-4cd1-9a21-39b519a2ad19" providerId="AD" clId="Web-{86FE709C-1D90-43FC-8A7C-0FF4CCA13A45}" dt="2020-06-04T12:39:17.491" v="2020"/>
          <ac:spMkLst>
            <pc:docMk/>
            <pc:sldMk cId="1976059480" sldId="349"/>
            <ac:spMk id="21" creationId="{655AE6B0-AC9E-4167-806F-E9DB135FC46B}"/>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22" creationId="{AF551D8B-3775-4477-88B7-7B7C350D34E4}"/>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28" creationId="{BB934D2B-85E2-4375-94EE-B66C16BF7999}"/>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0" creationId="{9B445E02-D785-4565-B842-9567BBC09508}"/>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2" creationId="{2C153736-D102-4F57-9DE7-615AFC02B0AC}"/>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4" creationId="{BA407A52-66F4-4CDE-A726-FF79F3EC342D}"/>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6" creationId="{D28FFB34-4FC3-46F5-B900-D3B774FD0BE6}"/>
          </ac:spMkLst>
        </pc:spChg>
        <pc:spChg chg="add del">
          <ac:chgData name="Jessica Bradburn" userId="S::jessica.bradburn@civitasacademy.co.uk::27a5e87a-ebec-4cd1-9a21-39b519a2ad19" providerId="AD" clId="Web-{86FE709C-1D90-43FC-8A7C-0FF4CCA13A45}" dt="2020-06-04T12:52:27.817" v="2107"/>
          <ac:spMkLst>
            <pc:docMk/>
            <pc:sldMk cId="1976059480" sldId="349"/>
            <ac:spMk id="37" creationId="{655AE6B0-AC9E-4167-806F-E9DB135FC46B}"/>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38" creationId="{205F7B13-ACB5-46BE-8070-0431266B183B}"/>
          </ac:spMkLst>
        </pc:spChg>
        <pc:spChg chg="add del">
          <ac:chgData name="Jessica Bradburn" userId="S::jessica.bradburn@civitasacademy.co.uk::27a5e87a-ebec-4cd1-9a21-39b519a2ad19" providerId="AD" clId="Web-{86FE709C-1D90-43FC-8A7C-0FF4CCA13A45}" dt="2020-06-04T12:39:17.491" v="2020"/>
          <ac:spMkLst>
            <pc:docMk/>
            <pc:sldMk cId="1976059480" sldId="349"/>
            <ac:spMk id="39" creationId="{87BD1F4E-A66D-4C06-86DA-8D56CA7A3B41}"/>
          </ac:spMkLst>
        </pc:spChg>
        <pc:spChg chg="add del">
          <ac:chgData name="Jessica Bradburn" userId="S::jessica.bradburn@civitasacademy.co.uk::27a5e87a-ebec-4cd1-9a21-39b519a2ad19" providerId="AD" clId="Web-{86FE709C-1D90-43FC-8A7C-0FF4CCA13A45}" dt="2020-06-04T12:39:12.397" v="2018"/>
          <ac:spMkLst>
            <pc:docMk/>
            <pc:sldMk cId="1976059480" sldId="349"/>
            <ac:spMk id="40" creationId="{D52A0D23-45DD-4DF4-ADE6-A81F409BB9FB}"/>
          </ac:spMkLst>
        </pc:spChg>
        <pc:spChg chg="add del">
          <ac:chgData name="Jessica Bradburn" userId="S::jessica.bradburn@civitasacademy.co.uk::27a5e87a-ebec-4cd1-9a21-39b519a2ad19" providerId="AD" clId="Web-{86FE709C-1D90-43FC-8A7C-0FF4CCA13A45}" dt="2020-06-04T12:52:27.817" v="2107"/>
          <ac:spMkLst>
            <pc:docMk/>
            <pc:sldMk cId="1976059480" sldId="349"/>
            <ac:spMk id="50" creationId="{87BD1F4E-A66D-4C06-86DA-8D56CA7A3B41}"/>
          </ac:spMkLst>
        </pc:spChg>
        <pc:grpChg chg="add del">
          <ac:chgData name="Jessica Bradburn" userId="S::jessica.bradburn@civitasacademy.co.uk::27a5e87a-ebec-4cd1-9a21-39b519a2ad19" providerId="AD" clId="Web-{86FE709C-1D90-43FC-8A7C-0FF4CCA13A45}" dt="2020-06-04T12:52:27.817" v="2108"/>
          <ac:grpSpMkLst>
            <pc:docMk/>
            <pc:sldMk cId="1976059480" sldId="349"/>
            <ac:grpSpMk id="6" creationId="{09EA7EA7-74F5-4EE2-8E3D-1A10308259D7}"/>
          </ac:grpSpMkLst>
        </pc:grpChg>
        <pc:grpChg chg="add del">
          <ac:chgData name="Jessica Bradburn" userId="S::jessica.bradburn@civitasacademy.co.uk::27a5e87a-ebec-4cd1-9a21-39b519a2ad19" providerId="AD" clId="Web-{86FE709C-1D90-43FC-8A7C-0FF4CCA13A45}" dt="2020-06-04T12:39:12.397" v="2018"/>
          <ac:grpSpMkLst>
            <pc:docMk/>
            <pc:sldMk cId="1976059480" sldId="349"/>
            <ac:grpSpMk id="8" creationId="{09EA7EA7-74F5-4EE2-8E3D-1A10308259D7}"/>
          </ac:grpSpMkLst>
        </pc:grpChg>
        <pc:grpChg chg="add del">
          <ac:chgData name="Jessica Bradburn" userId="S::jessica.bradburn@civitasacademy.co.uk::27a5e87a-ebec-4cd1-9a21-39b519a2ad19" providerId="AD" clId="Web-{86FE709C-1D90-43FC-8A7C-0FF4CCA13A45}" dt="2020-06-04T12:39:17.491" v="2020"/>
          <ac:grpSpMkLst>
            <pc:docMk/>
            <pc:sldMk cId="1976059480" sldId="349"/>
            <ac:grpSpMk id="9" creationId="{D920209C-E85B-4D6F-A56F-724F5ADA811C}"/>
          </ac:grpSpMkLst>
        </pc:grpChg>
        <pc:grpChg chg="add del">
          <ac:chgData name="Jessica Bradburn" userId="S::jessica.bradburn@civitasacademy.co.uk::27a5e87a-ebec-4cd1-9a21-39b519a2ad19" providerId="AD" clId="Web-{86FE709C-1D90-43FC-8A7C-0FF4CCA13A45}" dt="2020-06-04T12:39:17.491" v="2020"/>
          <ac:grpSpMkLst>
            <pc:docMk/>
            <pc:sldMk cId="1976059480" sldId="349"/>
            <ac:grpSpMk id="23" creationId="{3523416A-383B-4FDC-B4C9-D8EDDFE9C043}"/>
          </ac:grpSpMkLst>
        </pc:grpChg>
        <pc:grpChg chg="add del">
          <ac:chgData name="Jessica Bradburn" userId="S::jessica.bradburn@civitasacademy.co.uk::27a5e87a-ebec-4cd1-9a21-39b519a2ad19" providerId="AD" clId="Web-{86FE709C-1D90-43FC-8A7C-0FF4CCA13A45}" dt="2020-06-04T12:52:27.817" v="2107"/>
          <ac:grpSpMkLst>
            <pc:docMk/>
            <pc:sldMk cId="1976059480" sldId="349"/>
            <ac:grpSpMk id="25" creationId="{D920209C-E85B-4D6F-A56F-724F5ADA811C}"/>
          </ac:grpSpMkLst>
        </pc:grpChg>
        <pc:grpChg chg="add">
          <ac:chgData name="Jessica Bradburn" userId="S::jessica.bradburn@civitasacademy.co.uk::27a5e87a-ebec-4cd1-9a21-39b519a2ad19" providerId="AD" clId="Web-{86FE709C-1D90-43FC-8A7C-0FF4CCA13A45}" dt="2020-06-04T12:52:27.817" v="2108"/>
          <ac:grpSpMkLst>
            <pc:docMk/>
            <pc:sldMk cId="1976059480" sldId="349"/>
            <ac:grpSpMk id="35" creationId="{09EA7EA7-74F5-4EE2-8E3D-1A10308259D7}"/>
          </ac:grpSpMkLst>
        </pc:grpChg>
        <pc:grpChg chg="add del">
          <ac:chgData name="Jessica Bradburn" userId="S::jessica.bradburn@civitasacademy.co.uk::27a5e87a-ebec-4cd1-9a21-39b519a2ad19" providerId="AD" clId="Web-{86FE709C-1D90-43FC-8A7C-0FF4CCA13A45}" dt="2020-06-04T12:52:27.817" v="2107"/>
          <ac:grpSpMkLst>
            <pc:docMk/>
            <pc:sldMk cId="1976059480" sldId="349"/>
            <ac:grpSpMk id="55" creationId="{3523416A-383B-4FDC-B4C9-D8EDDFE9C043}"/>
          </ac:grpSpMkLst>
        </pc:grpChg>
        <pc:graphicFrameChg chg="add del">
          <ac:chgData name="Jessica Bradburn" userId="S::jessica.bradburn@civitasacademy.co.uk::27a5e87a-ebec-4cd1-9a21-39b519a2ad19" providerId="AD" clId="Web-{86FE709C-1D90-43FC-8A7C-0FF4CCA13A45}" dt="2020-06-04T12:39:17.491" v="2020"/>
          <ac:graphicFrameMkLst>
            <pc:docMk/>
            <pc:sldMk cId="1976059480" sldId="349"/>
            <ac:graphicFrameMk id="5" creationId="{00017D4E-0565-4CAD-99AC-88E498C37C68}"/>
          </ac:graphicFrameMkLst>
        </pc:graphicFrameChg>
        <pc:graphicFrameChg chg="add del">
          <ac:chgData name="Jessica Bradburn" userId="S::jessica.bradburn@civitasacademy.co.uk::27a5e87a-ebec-4cd1-9a21-39b519a2ad19" providerId="AD" clId="Web-{86FE709C-1D90-43FC-8A7C-0FF4CCA13A45}" dt="2020-06-04T12:52:27.817" v="2107"/>
          <ac:graphicFrameMkLst>
            <pc:docMk/>
            <pc:sldMk cId="1976059480" sldId="349"/>
            <ac:graphicFrameMk id="57" creationId="{4DBDA637-4439-44A3-8999-FBC54975E62B}"/>
          </ac:graphicFrameMkLst>
        </pc:graphicFrameChg>
        <pc:picChg chg="add">
          <ac:chgData name="Jessica Bradburn" userId="S::jessica.bradburn@civitasacademy.co.uk::27a5e87a-ebec-4cd1-9a21-39b519a2ad19" providerId="AD" clId="Web-{86FE709C-1D90-43FC-8A7C-0FF4CCA13A45}" dt="2020-06-04T13:41:56.124" v="3353"/>
          <ac:picMkLst>
            <pc:docMk/>
            <pc:sldMk cId="1976059480" sldId="349"/>
            <ac:picMk id="66" creationId="{30B87F61-0F9B-41F0-B3BA-D548EA239D24}"/>
          </ac:picMkLst>
        </pc:picChg>
        <pc:cxnChg chg="add del">
          <ac:chgData name="Jessica Bradburn" userId="S::jessica.bradburn@civitasacademy.co.uk::27a5e87a-ebec-4cd1-9a21-39b519a2ad19" providerId="AD" clId="Web-{86FE709C-1D90-43FC-8A7C-0FF4CCA13A45}" dt="2020-06-04T12:52:27.817" v="2108"/>
          <ac:cxnSpMkLst>
            <pc:docMk/>
            <pc:sldMk cId="1976059480" sldId="349"/>
            <ac:cxnSpMk id="19" creationId="{0B5F7E3B-C5F1-40E0-A491-558BAFBC1127}"/>
          </ac:cxnSpMkLst>
        </pc:cxnChg>
        <pc:cxnChg chg="add del">
          <ac:chgData name="Jessica Bradburn" userId="S::jessica.bradburn@civitasacademy.co.uk::27a5e87a-ebec-4cd1-9a21-39b519a2ad19" providerId="AD" clId="Web-{86FE709C-1D90-43FC-8A7C-0FF4CCA13A45}" dt="2020-06-04T12:39:12.397" v="2018"/>
          <ac:cxnSpMkLst>
            <pc:docMk/>
            <pc:sldMk cId="1976059480" sldId="349"/>
            <ac:cxnSpMk id="24" creationId="{1A901C3D-CFAE-460D-BD0E-7D22164D7DFB}"/>
          </ac:cxnSpMkLst>
        </pc:cxnChg>
        <pc:cxnChg chg="add del">
          <ac:chgData name="Jessica Bradburn" userId="S::jessica.bradburn@civitasacademy.co.uk::27a5e87a-ebec-4cd1-9a21-39b519a2ad19" providerId="AD" clId="Web-{86FE709C-1D90-43FC-8A7C-0FF4CCA13A45}" dt="2020-06-04T12:39:12.397" v="2018"/>
          <ac:cxnSpMkLst>
            <pc:docMk/>
            <pc:sldMk cId="1976059480" sldId="349"/>
            <ac:cxnSpMk id="26" creationId="{837C0EA9-1437-4437-9D20-2BBDA1AA9FF8}"/>
          </ac:cxnSpMkLst>
        </pc:cxnChg>
        <pc:cxnChg chg="add">
          <ac:chgData name="Jessica Bradburn" userId="S::jessica.bradburn@civitasacademy.co.uk::27a5e87a-ebec-4cd1-9a21-39b519a2ad19" providerId="AD" clId="Web-{86FE709C-1D90-43FC-8A7C-0FF4CCA13A45}" dt="2020-06-04T12:52:27.817" v="2108"/>
          <ac:cxnSpMkLst>
            <pc:docMk/>
            <pc:sldMk cId="1976059480" sldId="349"/>
            <ac:cxnSpMk id="47" creationId="{0B5F7E3B-C5F1-40E0-A491-558BAFBC1127}"/>
          </ac:cxnSpMkLst>
        </pc:cxnChg>
      </pc:sldChg>
      <pc:sldChg chg="addSp delSp modSp new mod setBg modClrScheme chgLayout">
        <pc:chgData name="Jessica Bradburn" userId="S::jessica.bradburn@civitasacademy.co.uk::27a5e87a-ebec-4cd1-9a21-39b519a2ad19" providerId="AD" clId="Web-{86FE709C-1D90-43FC-8A7C-0FF4CCA13A45}" dt="2020-06-04T13:42:00.045" v="3354"/>
        <pc:sldMkLst>
          <pc:docMk/>
          <pc:sldMk cId="2411283379" sldId="350"/>
        </pc:sldMkLst>
        <pc:spChg chg="mod ord">
          <ac:chgData name="Jessica Bradburn" userId="S::jessica.bradburn@civitasacademy.co.uk::27a5e87a-ebec-4cd1-9a21-39b519a2ad19" providerId="AD" clId="Web-{86FE709C-1D90-43FC-8A7C-0FF4CCA13A45}" dt="2020-06-04T12:39:31.850" v="2022"/>
          <ac:spMkLst>
            <pc:docMk/>
            <pc:sldMk cId="2411283379" sldId="350"/>
            <ac:spMk id="2" creationId="{F15D437A-6C2C-409F-BC92-DBB657175F7C}"/>
          </ac:spMkLst>
        </pc:spChg>
        <pc:spChg chg="add del mod">
          <ac:chgData name="Jessica Bradburn" userId="S::jessica.bradburn@civitasacademy.co.uk::27a5e87a-ebec-4cd1-9a21-39b519a2ad19" providerId="AD" clId="Web-{86FE709C-1D90-43FC-8A7C-0FF4CCA13A45}" dt="2020-06-04T12:39:31.850" v="2022"/>
          <ac:spMkLst>
            <pc:docMk/>
            <pc:sldMk cId="2411283379" sldId="350"/>
            <ac:spMk id="3" creationId="{D99F7377-F7F7-4841-A45F-05762B065ED1}"/>
          </ac:spMkLst>
        </pc:spChg>
        <pc:spChg chg="add del mod">
          <ac:chgData name="Jessica Bradburn" userId="S::jessica.bradburn@civitasacademy.co.uk::27a5e87a-ebec-4cd1-9a21-39b519a2ad19" providerId="AD" clId="Web-{86FE709C-1D90-43FC-8A7C-0FF4CCA13A45}" dt="2020-06-04T12:26:58.945" v="1564"/>
          <ac:spMkLst>
            <pc:docMk/>
            <pc:sldMk cId="2411283379" sldId="350"/>
            <ac:spMk id="4" creationId="{004A82B3-39ED-49DB-AC34-1EFFB453563C}"/>
          </ac:spMkLst>
        </pc:spChg>
        <pc:spChg chg="add">
          <ac:chgData name="Jessica Bradburn" userId="S::jessica.bradburn@civitasacademy.co.uk::27a5e87a-ebec-4cd1-9a21-39b519a2ad19" providerId="AD" clId="Web-{86FE709C-1D90-43FC-8A7C-0FF4CCA13A45}" dt="2020-06-04T12:39:31.850" v="2022"/>
          <ac:spMkLst>
            <pc:docMk/>
            <pc:sldMk cId="2411283379" sldId="350"/>
            <ac:spMk id="21" creationId="{655AE6B0-AC9E-4167-806F-E9DB135FC46B}"/>
          </ac:spMkLst>
        </pc:spChg>
        <pc:spChg chg="add">
          <ac:chgData name="Jessica Bradburn" userId="S::jessica.bradburn@civitasacademy.co.uk::27a5e87a-ebec-4cd1-9a21-39b519a2ad19" providerId="AD" clId="Web-{86FE709C-1D90-43FC-8A7C-0FF4CCA13A45}" dt="2020-06-04T12:39:31.850" v="2022"/>
          <ac:spMkLst>
            <pc:docMk/>
            <pc:sldMk cId="2411283379" sldId="350"/>
            <ac:spMk id="34" creationId="{87BD1F4E-A66D-4C06-86DA-8D56CA7A3B41}"/>
          </ac:spMkLst>
        </pc:spChg>
        <pc:grpChg chg="add">
          <ac:chgData name="Jessica Bradburn" userId="S::jessica.bradburn@civitasacademy.co.uk::27a5e87a-ebec-4cd1-9a21-39b519a2ad19" providerId="AD" clId="Web-{86FE709C-1D90-43FC-8A7C-0FF4CCA13A45}" dt="2020-06-04T12:39:31.850" v="2022"/>
          <ac:grpSpMkLst>
            <pc:docMk/>
            <pc:sldMk cId="2411283379" sldId="350"/>
            <ac:grpSpMk id="9" creationId="{D920209C-E85B-4D6F-A56F-724F5ADA811C}"/>
          </ac:grpSpMkLst>
        </pc:grpChg>
        <pc:grpChg chg="add">
          <ac:chgData name="Jessica Bradburn" userId="S::jessica.bradburn@civitasacademy.co.uk::27a5e87a-ebec-4cd1-9a21-39b519a2ad19" providerId="AD" clId="Web-{86FE709C-1D90-43FC-8A7C-0FF4CCA13A45}" dt="2020-06-04T12:39:31.850" v="2022"/>
          <ac:grpSpMkLst>
            <pc:docMk/>
            <pc:sldMk cId="2411283379" sldId="350"/>
            <ac:grpSpMk id="23" creationId="{3523416A-383B-4FDC-B4C9-D8EDDFE9C043}"/>
          </ac:grpSpMkLst>
        </pc:grpChg>
        <pc:graphicFrameChg chg="add modGraphic">
          <ac:chgData name="Jessica Bradburn" userId="S::jessica.bradburn@civitasacademy.co.uk::27a5e87a-ebec-4cd1-9a21-39b519a2ad19" providerId="AD" clId="Web-{86FE709C-1D90-43FC-8A7C-0FF4CCA13A45}" dt="2020-06-04T13:15:13.064" v="2247" actId="20577"/>
          <ac:graphicFrameMkLst>
            <pc:docMk/>
            <pc:sldMk cId="2411283379" sldId="350"/>
            <ac:graphicFrameMk id="5" creationId="{FC459C8B-76B9-4B82-B721-6E1710D4AF48}"/>
          </ac:graphicFrameMkLst>
        </pc:graphicFrameChg>
        <pc:picChg chg="add">
          <ac:chgData name="Jessica Bradburn" userId="S::jessica.bradburn@civitasacademy.co.uk::27a5e87a-ebec-4cd1-9a21-39b519a2ad19" providerId="AD" clId="Web-{86FE709C-1D90-43FC-8A7C-0FF4CCA13A45}" dt="2020-06-04T13:42:00.045" v="3354"/>
          <ac:picMkLst>
            <pc:docMk/>
            <pc:sldMk cId="2411283379" sldId="350"/>
            <ac:picMk id="50" creationId="{F5BD5BC8-DF27-4378-B42A-2B34045A4D79}"/>
          </ac:picMkLst>
        </pc:picChg>
      </pc:sldChg>
      <pc:sldChg chg="addSp delSp modSp new mod modClrScheme chgLayout">
        <pc:chgData name="Jessica Bradburn" userId="S::jessica.bradburn@civitasacademy.co.uk::27a5e87a-ebec-4cd1-9a21-39b519a2ad19" providerId="AD" clId="Web-{86FE709C-1D90-43FC-8A7C-0FF4CCA13A45}" dt="2020-06-04T13:42:24.014" v="3367"/>
        <pc:sldMkLst>
          <pc:docMk/>
          <pc:sldMk cId="600617253" sldId="351"/>
        </pc:sldMkLst>
        <pc:spChg chg="mod ord">
          <ac:chgData name="Jessica Bradburn" userId="S::jessica.bradburn@civitasacademy.co.uk::27a5e87a-ebec-4cd1-9a21-39b519a2ad19" providerId="AD" clId="Web-{86FE709C-1D90-43FC-8A7C-0FF4CCA13A45}" dt="2020-06-04T13:42:22.249" v="3365" actId="20577"/>
          <ac:spMkLst>
            <pc:docMk/>
            <pc:sldMk cId="600617253" sldId="351"/>
            <ac:spMk id="2" creationId="{F6CD2B95-2CC4-460E-AA2C-4173870EFEDF}"/>
          </ac:spMkLst>
        </pc:spChg>
        <pc:spChg chg="add mod">
          <ac:chgData name="Jessica Bradburn" userId="S::jessica.bradburn@civitasacademy.co.uk::27a5e87a-ebec-4cd1-9a21-39b519a2ad19" providerId="AD" clId="Web-{86FE709C-1D90-43FC-8A7C-0FF4CCA13A45}" dt="2020-06-04T11:40:15.514" v="940" actId="1076"/>
          <ac:spMkLst>
            <pc:docMk/>
            <pc:sldMk cId="600617253" sldId="351"/>
            <ac:spMk id="3" creationId="{8164D993-5F4B-4C44-90B3-0474A42DEB8C}"/>
          </ac:spMkLst>
        </pc:spChg>
        <pc:spChg chg="add mod">
          <ac:chgData name="Jessica Bradburn" userId="S::jessica.bradburn@civitasacademy.co.uk::27a5e87a-ebec-4cd1-9a21-39b519a2ad19" providerId="AD" clId="Web-{86FE709C-1D90-43FC-8A7C-0FF4CCA13A45}" dt="2020-06-04T13:39:43.952" v="3345" actId="14100"/>
          <ac:spMkLst>
            <pc:docMk/>
            <pc:sldMk cId="600617253" sldId="351"/>
            <ac:spMk id="7" creationId="{9BAA64B5-AEDE-4DB5-8163-C4C8F2171DB4}"/>
          </ac:spMkLst>
        </pc:spChg>
        <pc:spChg chg="add del mod">
          <ac:chgData name="Jessica Bradburn" userId="S::jessica.bradburn@civitasacademy.co.uk::27a5e87a-ebec-4cd1-9a21-39b519a2ad19" providerId="AD" clId="Web-{86FE709C-1D90-43FC-8A7C-0FF4CCA13A45}" dt="2020-06-04T12:26:58.945" v="1564"/>
          <ac:spMkLst>
            <pc:docMk/>
            <pc:sldMk cId="600617253" sldId="351"/>
            <ac:spMk id="8" creationId="{D65050E2-5A78-4DC1-A21A-F988453223BF}"/>
          </ac:spMkLst>
        </pc:spChg>
        <pc:graphicFrameChg chg="add mod modGraphic">
          <ac:chgData name="Jessica Bradburn" userId="S::jessica.bradburn@civitasacademy.co.uk::27a5e87a-ebec-4cd1-9a21-39b519a2ad19" providerId="AD" clId="Web-{86FE709C-1D90-43FC-8A7C-0FF4CCA13A45}" dt="2020-06-04T11:42:42.420" v="966" actId="1076"/>
          <ac:graphicFrameMkLst>
            <pc:docMk/>
            <pc:sldMk cId="600617253" sldId="351"/>
            <ac:graphicFrameMk id="5" creationId="{2E2AB666-70F9-47F1-A4C7-30550166AA4A}"/>
          </ac:graphicFrameMkLst>
        </pc:graphicFrameChg>
        <pc:picChg chg="add">
          <ac:chgData name="Jessica Bradburn" userId="S::jessica.bradburn@civitasacademy.co.uk::27a5e87a-ebec-4cd1-9a21-39b519a2ad19" providerId="AD" clId="Web-{86FE709C-1D90-43FC-8A7C-0FF4CCA13A45}" dt="2020-06-04T13:42:24.014" v="3367"/>
          <ac:picMkLst>
            <pc:docMk/>
            <pc:sldMk cId="600617253" sldId="351"/>
            <ac:picMk id="10" creationId="{A91B107C-6B8B-4253-8F97-623C6DC096EF}"/>
          </ac:picMkLst>
        </pc:picChg>
      </pc:sldChg>
      <pc:sldChg chg="addSp delSp new del">
        <pc:chgData name="Jessica Bradburn" userId="S::jessica.bradburn@civitasacademy.co.uk::27a5e87a-ebec-4cd1-9a21-39b519a2ad19" providerId="AD" clId="Web-{86FE709C-1D90-43FC-8A7C-0FF4CCA13A45}" dt="2020-06-04T11:53:03.716" v="1197"/>
        <pc:sldMkLst>
          <pc:docMk/>
          <pc:sldMk cId="2185722762" sldId="352"/>
        </pc:sldMkLst>
        <pc:graphicFrameChg chg="add del">
          <ac:chgData name="Jessica Bradburn" userId="S::jessica.bradburn@civitasacademy.co.uk::27a5e87a-ebec-4cd1-9a21-39b519a2ad19" providerId="AD" clId="Web-{86FE709C-1D90-43FC-8A7C-0FF4CCA13A45}" dt="2020-06-04T11:44:31.748" v="982"/>
          <ac:graphicFrameMkLst>
            <pc:docMk/>
            <pc:sldMk cId="2185722762" sldId="352"/>
            <ac:graphicFrameMk id="4" creationId="{8CB6EBD1-4819-4953-8836-65F89A062800}"/>
          </ac:graphicFrameMkLst>
        </pc:graphicFrameChg>
      </pc:sldChg>
      <pc:sldChg chg="addSp delSp modSp new mod setBg modClrScheme chgLayout">
        <pc:chgData name="Jessica Bradburn" userId="S::jessica.bradburn@civitasacademy.co.uk::27a5e87a-ebec-4cd1-9a21-39b519a2ad19" providerId="AD" clId="Web-{86FE709C-1D90-43FC-8A7C-0FF4CCA13A45}" dt="2020-06-04T13:42:30.373" v="3368"/>
        <pc:sldMkLst>
          <pc:docMk/>
          <pc:sldMk cId="1275638847" sldId="353"/>
        </pc:sldMkLst>
        <pc:spChg chg="mod ord">
          <ac:chgData name="Jessica Bradburn" userId="S::jessica.bradburn@civitasacademy.co.uk::27a5e87a-ebec-4cd1-9a21-39b519a2ad19" providerId="AD" clId="Web-{86FE709C-1D90-43FC-8A7C-0FF4CCA13A45}" dt="2020-06-04T12:42:21.475" v="2097"/>
          <ac:spMkLst>
            <pc:docMk/>
            <pc:sldMk cId="1275638847" sldId="353"/>
            <ac:spMk id="2" creationId="{03453DE9-2E33-4392-A97B-4CF7481A8864}"/>
          </ac:spMkLst>
        </pc:spChg>
        <pc:spChg chg="add del mod">
          <ac:chgData name="Jessica Bradburn" userId="S::jessica.bradburn@civitasacademy.co.uk::27a5e87a-ebec-4cd1-9a21-39b519a2ad19" providerId="AD" clId="Web-{86FE709C-1D90-43FC-8A7C-0FF4CCA13A45}" dt="2020-06-04T12:42:21.475" v="2097"/>
          <ac:spMkLst>
            <pc:docMk/>
            <pc:sldMk cId="1275638847" sldId="353"/>
            <ac:spMk id="3" creationId="{2D131FA1-B3E1-470E-BE5A-F768E807B671}"/>
          </ac:spMkLst>
        </pc:spChg>
        <pc:spChg chg="add del mod">
          <ac:chgData name="Jessica Bradburn" userId="S::jessica.bradburn@civitasacademy.co.uk::27a5e87a-ebec-4cd1-9a21-39b519a2ad19" providerId="AD" clId="Web-{86FE709C-1D90-43FC-8A7C-0FF4CCA13A45}" dt="2020-06-04T12:26:58.945" v="1564"/>
          <ac:spMkLst>
            <pc:docMk/>
            <pc:sldMk cId="1275638847" sldId="353"/>
            <ac:spMk id="4" creationId="{6216008D-3C28-47E7-BE2A-FC874F13EF4C}"/>
          </ac:spMkLst>
        </pc:spChg>
        <pc:spChg chg="add">
          <ac:chgData name="Jessica Bradburn" userId="S::jessica.bradburn@civitasacademy.co.uk::27a5e87a-ebec-4cd1-9a21-39b519a2ad19" providerId="AD" clId="Web-{86FE709C-1D90-43FC-8A7C-0FF4CCA13A45}" dt="2020-06-04T12:42:21.475" v="2097"/>
          <ac:spMkLst>
            <pc:docMk/>
            <pc:sldMk cId="1275638847" sldId="353"/>
            <ac:spMk id="21" creationId="{655AE6B0-AC9E-4167-806F-E9DB135FC46B}"/>
          </ac:spMkLst>
        </pc:spChg>
        <pc:spChg chg="add">
          <ac:chgData name="Jessica Bradburn" userId="S::jessica.bradburn@civitasacademy.co.uk::27a5e87a-ebec-4cd1-9a21-39b519a2ad19" providerId="AD" clId="Web-{86FE709C-1D90-43FC-8A7C-0FF4CCA13A45}" dt="2020-06-04T12:42:21.475" v="2097"/>
          <ac:spMkLst>
            <pc:docMk/>
            <pc:sldMk cId="1275638847" sldId="353"/>
            <ac:spMk id="34" creationId="{87BD1F4E-A66D-4C06-86DA-8D56CA7A3B41}"/>
          </ac:spMkLst>
        </pc:spChg>
        <pc:grpChg chg="add">
          <ac:chgData name="Jessica Bradburn" userId="S::jessica.bradburn@civitasacademy.co.uk::27a5e87a-ebec-4cd1-9a21-39b519a2ad19" providerId="AD" clId="Web-{86FE709C-1D90-43FC-8A7C-0FF4CCA13A45}" dt="2020-06-04T12:42:21.475" v="2097"/>
          <ac:grpSpMkLst>
            <pc:docMk/>
            <pc:sldMk cId="1275638847" sldId="353"/>
            <ac:grpSpMk id="9" creationId="{D920209C-E85B-4D6F-A56F-724F5ADA811C}"/>
          </ac:grpSpMkLst>
        </pc:grpChg>
        <pc:grpChg chg="add">
          <ac:chgData name="Jessica Bradburn" userId="S::jessica.bradburn@civitasacademy.co.uk::27a5e87a-ebec-4cd1-9a21-39b519a2ad19" providerId="AD" clId="Web-{86FE709C-1D90-43FC-8A7C-0FF4CCA13A45}" dt="2020-06-04T12:42:21.475" v="2097"/>
          <ac:grpSpMkLst>
            <pc:docMk/>
            <pc:sldMk cId="1275638847" sldId="353"/>
            <ac:grpSpMk id="23" creationId="{3523416A-383B-4FDC-B4C9-D8EDDFE9C043}"/>
          </ac:grpSpMkLst>
        </pc:grpChg>
        <pc:graphicFrameChg chg="add modGraphic">
          <ac:chgData name="Jessica Bradburn" userId="S::jessica.bradburn@civitasacademy.co.uk::27a5e87a-ebec-4cd1-9a21-39b519a2ad19" providerId="AD" clId="Web-{86FE709C-1D90-43FC-8A7C-0FF4CCA13A45}" dt="2020-06-04T12:49:58.646" v="2104"/>
          <ac:graphicFrameMkLst>
            <pc:docMk/>
            <pc:sldMk cId="1275638847" sldId="353"/>
            <ac:graphicFrameMk id="5" creationId="{B75CA69B-6A9E-4B04-A123-4A3530FCAEE1}"/>
          </ac:graphicFrameMkLst>
        </pc:graphicFrameChg>
        <pc:picChg chg="add">
          <ac:chgData name="Jessica Bradburn" userId="S::jessica.bradburn@civitasacademy.co.uk::27a5e87a-ebec-4cd1-9a21-39b519a2ad19" providerId="AD" clId="Web-{86FE709C-1D90-43FC-8A7C-0FF4CCA13A45}" dt="2020-06-04T13:42:30.373" v="3368"/>
          <ac:picMkLst>
            <pc:docMk/>
            <pc:sldMk cId="1275638847" sldId="353"/>
            <ac:picMk id="96" creationId="{24073B3A-1AFD-4093-9ACB-34F5662E3A18}"/>
          </ac:picMkLst>
        </pc:picChg>
      </pc:sldChg>
      <pc:sldChg chg="addSp delSp modSp new mod setBg modClrScheme chgLayout">
        <pc:chgData name="Jessica Bradburn" userId="S::jessica.bradburn@civitasacademy.co.uk::27a5e87a-ebec-4cd1-9a21-39b519a2ad19" providerId="AD" clId="Web-{86FE709C-1D90-43FC-8A7C-0FF4CCA13A45}" dt="2020-06-04T13:42:34.639" v="3369"/>
        <pc:sldMkLst>
          <pc:docMk/>
          <pc:sldMk cId="3701192046" sldId="354"/>
        </pc:sldMkLst>
        <pc:spChg chg="mod ord">
          <ac:chgData name="Jessica Bradburn" userId="S::jessica.bradburn@civitasacademy.co.uk::27a5e87a-ebec-4cd1-9a21-39b519a2ad19" providerId="AD" clId="Web-{86FE709C-1D90-43FC-8A7C-0FF4CCA13A45}" dt="2020-06-04T12:45:04.193" v="2100"/>
          <ac:spMkLst>
            <pc:docMk/>
            <pc:sldMk cId="3701192046" sldId="354"/>
            <ac:spMk id="2" creationId="{D8FD31D8-403E-4247-A95A-C171457A7440}"/>
          </ac:spMkLst>
        </pc:spChg>
        <pc:spChg chg="add del mod">
          <ac:chgData name="Jessica Bradburn" userId="S::jessica.bradburn@civitasacademy.co.uk::27a5e87a-ebec-4cd1-9a21-39b519a2ad19" providerId="AD" clId="Web-{86FE709C-1D90-43FC-8A7C-0FF4CCA13A45}" dt="2020-06-04T12:43:36.318" v="2098"/>
          <ac:spMkLst>
            <pc:docMk/>
            <pc:sldMk cId="3701192046" sldId="354"/>
            <ac:spMk id="3" creationId="{72A28CEE-6B72-4A13-95DD-CECC765BFA51}"/>
          </ac:spMkLst>
        </pc:spChg>
        <pc:spChg chg="add del mod">
          <ac:chgData name="Jessica Bradburn" userId="S::jessica.bradburn@civitasacademy.co.uk::27a5e87a-ebec-4cd1-9a21-39b519a2ad19" providerId="AD" clId="Web-{86FE709C-1D90-43FC-8A7C-0FF4CCA13A45}" dt="2020-06-04T12:26:58.945" v="1564"/>
          <ac:spMkLst>
            <pc:docMk/>
            <pc:sldMk cId="3701192046" sldId="354"/>
            <ac:spMk id="4" creationId="{CA1DEB0C-E2C2-42CC-8009-BBCB0502B0D9}"/>
          </ac:spMkLst>
        </pc:spChg>
        <pc:spChg chg="add del">
          <ac:chgData name="Jessica Bradburn" userId="S::jessica.bradburn@civitasacademy.co.uk::27a5e87a-ebec-4cd1-9a21-39b519a2ad19" providerId="AD" clId="Web-{86FE709C-1D90-43FC-8A7C-0FF4CCA13A45}" dt="2020-06-04T12:45:04.193" v="2100"/>
          <ac:spMkLst>
            <pc:docMk/>
            <pc:sldMk cId="3701192046" sldId="354"/>
            <ac:spMk id="21" creationId="{9F4444CE-BC8D-4D61-B303-4C05614E62AB}"/>
          </ac:spMkLst>
        </pc:spChg>
        <pc:spChg chg="add del">
          <ac:chgData name="Jessica Bradburn" userId="S::jessica.bradburn@civitasacademy.co.uk::27a5e87a-ebec-4cd1-9a21-39b519a2ad19" providerId="AD" clId="Web-{86FE709C-1D90-43FC-8A7C-0FF4CCA13A45}" dt="2020-06-04T12:45:04.193" v="2100"/>
          <ac:spMkLst>
            <pc:docMk/>
            <pc:sldMk cId="3701192046" sldId="354"/>
            <ac:spMk id="23" creationId="{73772B81-181F-48B7-8826-4D9686D15DF5}"/>
          </ac:spMkLst>
        </pc:spChg>
        <pc:spChg chg="add del">
          <ac:chgData name="Jessica Bradburn" userId="S::jessica.bradburn@civitasacademy.co.uk::27a5e87a-ebec-4cd1-9a21-39b519a2ad19" providerId="AD" clId="Web-{86FE709C-1D90-43FC-8A7C-0FF4CCA13A45}" dt="2020-06-04T12:45:04.193" v="2100"/>
          <ac:spMkLst>
            <pc:docMk/>
            <pc:sldMk cId="3701192046" sldId="354"/>
            <ac:spMk id="25" creationId="{B2205F6E-03C6-4E92-877C-E2482F6599AA}"/>
          </ac:spMkLst>
        </pc:spChg>
        <pc:spChg chg="add">
          <ac:chgData name="Jessica Bradburn" userId="S::jessica.bradburn@civitasacademy.co.uk::27a5e87a-ebec-4cd1-9a21-39b519a2ad19" providerId="AD" clId="Web-{86FE709C-1D90-43FC-8A7C-0FF4CCA13A45}" dt="2020-06-04T12:45:04.193" v="2100"/>
          <ac:spMkLst>
            <pc:docMk/>
            <pc:sldMk cId="3701192046" sldId="354"/>
            <ac:spMk id="42" creationId="{655AE6B0-AC9E-4167-806F-E9DB135FC46B}"/>
          </ac:spMkLst>
        </pc:spChg>
        <pc:spChg chg="add">
          <ac:chgData name="Jessica Bradburn" userId="S::jessica.bradburn@civitasacademy.co.uk::27a5e87a-ebec-4cd1-9a21-39b519a2ad19" providerId="AD" clId="Web-{86FE709C-1D90-43FC-8A7C-0FF4CCA13A45}" dt="2020-06-04T12:45:04.193" v="2100"/>
          <ac:spMkLst>
            <pc:docMk/>
            <pc:sldMk cId="3701192046" sldId="354"/>
            <ac:spMk id="55" creationId="{87BD1F4E-A66D-4C06-86DA-8D56CA7A3B41}"/>
          </ac:spMkLst>
        </pc:spChg>
        <pc:grpChg chg="add del">
          <ac:chgData name="Jessica Bradburn" userId="S::jessica.bradburn@civitasacademy.co.uk::27a5e87a-ebec-4cd1-9a21-39b519a2ad19" providerId="AD" clId="Web-{86FE709C-1D90-43FC-8A7C-0FF4CCA13A45}" dt="2020-06-04T12:45:04.193" v="2100"/>
          <ac:grpSpMkLst>
            <pc:docMk/>
            <pc:sldMk cId="3701192046" sldId="354"/>
            <ac:grpSpMk id="9" creationId="{D920209C-E85B-4D6F-A56F-724F5ADA811C}"/>
          </ac:grpSpMkLst>
        </pc:grpChg>
        <pc:grpChg chg="add">
          <ac:chgData name="Jessica Bradburn" userId="S::jessica.bradburn@civitasacademy.co.uk::27a5e87a-ebec-4cd1-9a21-39b519a2ad19" providerId="AD" clId="Web-{86FE709C-1D90-43FC-8A7C-0FF4CCA13A45}" dt="2020-06-04T12:45:04.193" v="2100"/>
          <ac:grpSpMkLst>
            <pc:docMk/>
            <pc:sldMk cId="3701192046" sldId="354"/>
            <ac:grpSpMk id="30" creationId="{D920209C-E85B-4D6F-A56F-724F5ADA811C}"/>
          </ac:grpSpMkLst>
        </pc:grpChg>
        <pc:grpChg chg="add">
          <ac:chgData name="Jessica Bradburn" userId="S::jessica.bradburn@civitasacademy.co.uk::27a5e87a-ebec-4cd1-9a21-39b519a2ad19" providerId="AD" clId="Web-{86FE709C-1D90-43FC-8A7C-0FF4CCA13A45}" dt="2020-06-04T12:45:04.193" v="2100"/>
          <ac:grpSpMkLst>
            <pc:docMk/>
            <pc:sldMk cId="3701192046" sldId="354"/>
            <ac:grpSpMk id="44" creationId="{3523416A-383B-4FDC-B4C9-D8EDDFE9C043}"/>
          </ac:grpSpMkLst>
        </pc:grpChg>
        <pc:graphicFrameChg chg="add mod modGraphic">
          <ac:chgData name="Jessica Bradburn" userId="S::jessica.bradburn@civitasacademy.co.uk::27a5e87a-ebec-4cd1-9a21-39b519a2ad19" providerId="AD" clId="Web-{86FE709C-1D90-43FC-8A7C-0FF4CCA13A45}" dt="2020-06-04T12:49:04.896" v="2102"/>
          <ac:graphicFrameMkLst>
            <pc:docMk/>
            <pc:sldMk cId="3701192046" sldId="354"/>
            <ac:graphicFrameMk id="5" creationId="{E37A7FF7-840D-4A01-8F25-A05246C238D9}"/>
          </ac:graphicFrameMkLst>
        </pc:graphicFrameChg>
        <pc:picChg chg="add">
          <ac:chgData name="Jessica Bradburn" userId="S::jessica.bradburn@civitasacademy.co.uk::27a5e87a-ebec-4cd1-9a21-39b519a2ad19" providerId="AD" clId="Web-{86FE709C-1D90-43FC-8A7C-0FF4CCA13A45}" dt="2020-06-04T13:42:34.639" v="3369"/>
          <ac:picMkLst>
            <pc:docMk/>
            <pc:sldMk cId="3701192046" sldId="354"/>
            <ac:picMk id="95" creationId="{CA36ED52-5A7B-4226-84D4-253E3D282AFB}"/>
          </ac:picMkLst>
        </pc:picChg>
      </pc:sldChg>
      <pc:sldChg chg="addSp delSp modSp new mod setBg">
        <pc:chgData name="Jessica Bradburn" userId="S::jessica.bradburn@civitasacademy.co.uk::27a5e87a-ebec-4cd1-9a21-39b519a2ad19" providerId="AD" clId="Web-{86FE709C-1D90-43FC-8A7C-0FF4CCA13A45}" dt="2020-06-04T12:59:13.926" v="2128"/>
        <pc:sldMkLst>
          <pc:docMk/>
          <pc:sldMk cId="407819525" sldId="355"/>
        </pc:sldMkLst>
        <pc:spChg chg="del">
          <ac:chgData name="Jessica Bradburn" userId="S::jessica.bradburn@civitasacademy.co.uk::27a5e87a-ebec-4cd1-9a21-39b519a2ad19" providerId="AD" clId="Web-{86FE709C-1D90-43FC-8A7C-0FF4CCA13A45}" dt="2020-06-04T12:08:07.526" v="1291"/>
          <ac:spMkLst>
            <pc:docMk/>
            <pc:sldMk cId="407819525" sldId="355"/>
            <ac:spMk id="2" creationId="{C2425D8F-E372-44C0-A6D3-3948DEBC5429}"/>
          </ac:spMkLst>
        </pc:spChg>
        <pc:spChg chg="add del mod">
          <ac:chgData name="Jessica Bradburn" userId="S::jessica.bradburn@civitasacademy.co.uk::27a5e87a-ebec-4cd1-9a21-39b519a2ad19" providerId="AD" clId="Web-{86FE709C-1D90-43FC-8A7C-0FF4CCA13A45}" dt="2020-06-04T12:26:58.945" v="1564"/>
          <ac:spMkLst>
            <pc:docMk/>
            <pc:sldMk cId="407819525" sldId="355"/>
            <ac:spMk id="5" creationId="{6C5E27C9-4215-46D2-9824-1078ABCC0A49}"/>
          </ac:spMkLst>
        </pc:spChg>
        <pc:spChg chg="add del">
          <ac:chgData name="Jessica Bradburn" userId="S::jessica.bradburn@civitasacademy.co.uk::27a5e87a-ebec-4cd1-9a21-39b519a2ad19" providerId="AD" clId="Web-{86FE709C-1D90-43FC-8A7C-0FF4CCA13A45}" dt="2020-06-04T12:08:49.214" v="1297"/>
          <ac:spMkLst>
            <pc:docMk/>
            <pc:sldMk cId="407819525" sldId="355"/>
            <ac:spMk id="21" creationId="{7459C506-5F4B-4B75-9218-C7C3F87FA8D3}"/>
          </ac:spMkLst>
        </pc:spChg>
        <pc:spChg chg="add del">
          <ac:chgData name="Jessica Bradburn" userId="S::jessica.bradburn@civitasacademy.co.uk::27a5e87a-ebec-4cd1-9a21-39b519a2ad19" providerId="AD" clId="Web-{86FE709C-1D90-43FC-8A7C-0FF4CCA13A45}" dt="2020-06-04T12:08:49.214" v="1297"/>
          <ac:spMkLst>
            <pc:docMk/>
            <pc:sldMk cId="407819525" sldId="355"/>
            <ac:spMk id="34" creationId="{4E74DA95-CD7A-4D5E-9D27-67A759CE708D}"/>
          </ac:spMkLst>
        </pc:spChg>
        <pc:spChg chg="add">
          <ac:chgData name="Jessica Bradburn" userId="S::jessica.bradburn@civitasacademy.co.uk::27a5e87a-ebec-4cd1-9a21-39b519a2ad19" providerId="AD" clId="Web-{86FE709C-1D90-43FC-8A7C-0FF4CCA13A45}" dt="2020-06-04T12:08:49.214" v="1297"/>
          <ac:spMkLst>
            <pc:docMk/>
            <pc:sldMk cId="407819525" sldId="355"/>
            <ac:spMk id="53" creationId="{7459C506-5F4B-4B75-9218-C7C3F87FA8D3}"/>
          </ac:spMkLst>
        </pc:spChg>
        <pc:spChg chg="add">
          <ac:chgData name="Jessica Bradburn" userId="S::jessica.bradburn@civitasacademy.co.uk::27a5e87a-ebec-4cd1-9a21-39b519a2ad19" providerId="AD" clId="Web-{86FE709C-1D90-43FC-8A7C-0FF4CCA13A45}" dt="2020-06-04T12:08:49.214" v="1297"/>
          <ac:spMkLst>
            <pc:docMk/>
            <pc:sldMk cId="407819525" sldId="355"/>
            <ac:spMk id="66" creationId="{4E74DA95-CD7A-4D5E-9D27-67A759CE708D}"/>
          </ac:spMkLst>
        </pc:spChg>
        <pc:grpChg chg="add del">
          <ac:chgData name="Jessica Bradburn" userId="S::jessica.bradburn@civitasacademy.co.uk::27a5e87a-ebec-4cd1-9a21-39b519a2ad19" providerId="AD" clId="Web-{86FE709C-1D90-43FC-8A7C-0FF4CCA13A45}" dt="2020-06-04T12:08:49.214" v="1297"/>
          <ac:grpSpMkLst>
            <pc:docMk/>
            <pc:sldMk cId="407819525" sldId="355"/>
            <ac:grpSpMk id="9" creationId="{7664F850-BA8B-47AE-B11A-225CAB8969F1}"/>
          </ac:grpSpMkLst>
        </pc:grpChg>
        <pc:grpChg chg="add del">
          <ac:chgData name="Jessica Bradburn" userId="S::jessica.bradburn@civitasacademy.co.uk::27a5e87a-ebec-4cd1-9a21-39b519a2ad19" providerId="AD" clId="Web-{86FE709C-1D90-43FC-8A7C-0FF4CCA13A45}" dt="2020-06-04T12:08:49.214" v="1297"/>
          <ac:grpSpMkLst>
            <pc:docMk/>
            <pc:sldMk cId="407819525" sldId="355"/>
            <ac:grpSpMk id="23" creationId="{BC659EEB-C3AE-4544-8263-417009DCDF41}"/>
          </ac:grpSpMkLst>
        </pc:grpChg>
        <pc:grpChg chg="add">
          <ac:chgData name="Jessica Bradburn" userId="S::jessica.bradburn@civitasacademy.co.uk::27a5e87a-ebec-4cd1-9a21-39b519a2ad19" providerId="AD" clId="Web-{86FE709C-1D90-43FC-8A7C-0FF4CCA13A45}" dt="2020-06-04T12:08:49.214" v="1297"/>
          <ac:grpSpMkLst>
            <pc:docMk/>
            <pc:sldMk cId="407819525" sldId="355"/>
            <ac:grpSpMk id="38" creationId="{7664F850-BA8B-47AE-B11A-225CAB8969F1}"/>
          </ac:grpSpMkLst>
        </pc:grpChg>
        <pc:grpChg chg="add del">
          <ac:chgData name="Jessica Bradburn" userId="S::jessica.bradburn@civitasacademy.co.uk::27a5e87a-ebec-4cd1-9a21-39b519a2ad19" providerId="AD" clId="Web-{86FE709C-1D90-43FC-8A7C-0FF4CCA13A45}" dt="2020-06-04T12:08:49.182" v="1296"/>
          <ac:grpSpMkLst>
            <pc:docMk/>
            <pc:sldMk cId="407819525" sldId="355"/>
            <ac:grpSpMk id="41" creationId="{387ADDF3-96F2-4CFC-A961-14113FC2443B}"/>
          </ac:grpSpMkLst>
        </pc:grpChg>
        <pc:grpChg chg="add">
          <ac:chgData name="Jessica Bradburn" userId="S::jessica.bradburn@civitasacademy.co.uk::27a5e87a-ebec-4cd1-9a21-39b519a2ad19" providerId="AD" clId="Web-{86FE709C-1D90-43FC-8A7C-0FF4CCA13A45}" dt="2020-06-04T12:08:49.214" v="1297"/>
          <ac:grpSpMkLst>
            <pc:docMk/>
            <pc:sldMk cId="407819525" sldId="355"/>
            <ac:grpSpMk id="55" creationId="{BC659EEB-C3AE-4544-8263-417009DCDF41}"/>
          </ac:grpSpMkLst>
        </pc:grpChg>
        <pc:picChg chg="add mod ord">
          <ac:chgData name="Jessica Bradburn" userId="S::jessica.bradburn@civitasacademy.co.uk::27a5e87a-ebec-4cd1-9a21-39b519a2ad19" providerId="AD" clId="Web-{86FE709C-1D90-43FC-8A7C-0FF4CCA13A45}" dt="2020-06-04T12:08:49.214" v="1297"/>
          <ac:picMkLst>
            <pc:docMk/>
            <pc:sldMk cId="407819525" sldId="355"/>
            <ac:picMk id="3" creationId="{2656CC57-96C5-4173-B037-1BE0F0C74CB7}"/>
          </ac:picMkLst>
        </pc:picChg>
        <pc:picChg chg="add mod ord">
          <ac:chgData name="Jessica Bradburn" userId="S::jessica.bradburn@civitasacademy.co.uk::27a5e87a-ebec-4cd1-9a21-39b519a2ad19" providerId="AD" clId="Web-{86FE709C-1D90-43FC-8A7C-0FF4CCA13A45}" dt="2020-06-04T12:08:49.182" v="1296"/>
          <ac:picMkLst>
            <pc:docMk/>
            <pc:sldMk cId="407819525" sldId="355"/>
            <ac:picMk id="4" creationId="{E01423E2-48EB-486D-862F-F06367DE5A5F}"/>
          </ac:picMkLst>
        </pc:picChg>
        <pc:picChg chg="add del mod">
          <ac:chgData name="Jessica Bradburn" userId="S::jessica.bradburn@civitasacademy.co.uk::27a5e87a-ebec-4cd1-9a21-39b519a2ad19" providerId="AD" clId="Web-{86FE709C-1D90-43FC-8A7C-0FF4CCA13A45}" dt="2020-06-04T12:59:13.926" v="2128"/>
          <ac:picMkLst>
            <pc:docMk/>
            <pc:sldMk cId="407819525" sldId="355"/>
            <ac:picMk id="6" creationId="{9EFABDD9-C7F9-4FD8-A6DE-9916D7BF1805}"/>
          </ac:picMkLst>
        </pc:picChg>
        <pc:cxnChg chg="add del">
          <ac:chgData name="Jessica Bradburn" userId="S::jessica.bradburn@civitasacademy.co.uk::27a5e87a-ebec-4cd1-9a21-39b519a2ad19" providerId="AD" clId="Web-{86FE709C-1D90-43FC-8A7C-0FF4CCA13A45}" dt="2020-06-04T12:08:49.214" v="1297"/>
          <ac:cxnSpMkLst>
            <pc:docMk/>
            <pc:sldMk cId="407819525" sldId="355"/>
            <ac:cxnSpMk id="36" creationId="{14AA3B5C-0C55-4FFF-9C45-8F9F7C074A4E}"/>
          </ac:cxnSpMkLst>
        </pc:cxnChg>
        <pc:cxnChg chg="add">
          <ac:chgData name="Jessica Bradburn" userId="S::jessica.bradburn@civitasacademy.co.uk::27a5e87a-ebec-4cd1-9a21-39b519a2ad19" providerId="AD" clId="Web-{86FE709C-1D90-43FC-8A7C-0FF4CCA13A45}" dt="2020-06-04T12:08:49.214" v="1297"/>
          <ac:cxnSpMkLst>
            <pc:docMk/>
            <pc:sldMk cId="407819525" sldId="355"/>
            <ac:cxnSpMk id="68" creationId="{14AA3B5C-0C55-4FFF-9C45-8F9F7C074A4E}"/>
          </ac:cxnSpMkLst>
        </pc:cxnChg>
      </pc:sldChg>
      <pc:sldChg chg="addSp delSp modSp new mod setBg">
        <pc:chgData name="Jessica Bradburn" userId="S::jessica.bradburn@civitasacademy.co.uk::27a5e87a-ebec-4cd1-9a21-39b519a2ad19" providerId="AD" clId="Web-{86FE709C-1D90-43FC-8A7C-0FF4CCA13A45}" dt="2020-06-04T13:58:10.684" v="3510" actId="20577"/>
        <pc:sldMkLst>
          <pc:docMk/>
          <pc:sldMk cId="686194280" sldId="356"/>
        </pc:sldMkLst>
        <pc:spChg chg="mod">
          <ac:chgData name="Jessica Bradburn" userId="S::jessica.bradburn@civitasacademy.co.uk::27a5e87a-ebec-4cd1-9a21-39b519a2ad19" providerId="AD" clId="Web-{86FE709C-1D90-43FC-8A7C-0FF4CCA13A45}" dt="2020-06-04T13:53:09.794" v="3460" actId="1076"/>
          <ac:spMkLst>
            <pc:docMk/>
            <pc:sldMk cId="686194280" sldId="356"/>
            <ac:spMk id="2" creationId="{B2510375-74DB-4520-A2BA-F1610079587C}"/>
          </ac:spMkLst>
        </pc:spChg>
        <pc:spChg chg="mod ord">
          <ac:chgData name="Jessica Bradburn" userId="S::jessica.bradburn@civitasacademy.co.uk::27a5e87a-ebec-4cd1-9a21-39b519a2ad19" providerId="AD" clId="Web-{86FE709C-1D90-43FC-8A7C-0FF4CCA13A45}" dt="2020-06-04T13:58:10.684" v="3510" actId="20577"/>
          <ac:spMkLst>
            <pc:docMk/>
            <pc:sldMk cId="686194280" sldId="356"/>
            <ac:spMk id="3" creationId="{946A806C-0815-4818-935B-E0D21EC84B69}"/>
          </ac:spMkLst>
        </pc:spChg>
        <pc:spChg chg="add del mod">
          <ac:chgData name="Jessica Bradburn" userId="S::jessica.bradburn@civitasacademy.co.uk::27a5e87a-ebec-4cd1-9a21-39b519a2ad19" providerId="AD" clId="Web-{86FE709C-1D90-43FC-8A7C-0FF4CCA13A45}" dt="2020-06-04T12:26:58.945" v="1564"/>
          <ac:spMkLst>
            <pc:docMk/>
            <pc:sldMk cId="686194280" sldId="356"/>
            <ac:spMk id="4" creationId="{D510EEA4-471D-4EAD-B7A9-2DD19A361F7B}"/>
          </ac:spMkLst>
        </pc:spChg>
        <pc:spChg chg="add del">
          <ac:chgData name="Jessica Bradburn" userId="S::jessica.bradburn@civitasacademy.co.uk::27a5e87a-ebec-4cd1-9a21-39b519a2ad19" providerId="AD" clId="Web-{86FE709C-1D90-43FC-8A7C-0FF4CCA13A45}" dt="2020-06-04T13:49:15.841" v="3423"/>
          <ac:spMkLst>
            <pc:docMk/>
            <pc:sldMk cId="686194280" sldId="356"/>
            <ac:spMk id="7" creationId="{A65AC7D1-EAA9-48F5-B509-60A7F50BF703}"/>
          </ac:spMkLst>
        </pc:spChg>
        <pc:spChg chg="add del mod">
          <ac:chgData name="Jessica Bradburn" userId="S::jessica.bradburn@civitasacademy.co.uk::27a5e87a-ebec-4cd1-9a21-39b519a2ad19" providerId="AD" clId="Web-{86FE709C-1D90-43FC-8A7C-0FF4CCA13A45}" dt="2020-06-04T13:48:57.873" v="3422"/>
          <ac:spMkLst>
            <pc:docMk/>
            <pc:sldMk cId="686194280" sldId="356"/>
            <ac:spMk id="8" creationId="{3AA968B5-C681-474F-8348-9522778A3890}"/>
          </ac:spMkLst>
        </pc:spChg>
        <pc:spChg chg="add del">
          <ac:chgData name="Jessica Bradburn" userId="S::jessica.bradburn@civitasacademy.co.uk::27a5e87a-ebec-4cd1-9a21-39b519a2ad19" providerId="AD" clId="Web-{86FE709C-1D90-43FC-8A7C-0FF4CCA13A45}" dt="2020-06-04T12:33:13.163" v="1812"/>
          <ac:spMkLst>
            <pc:docMk/>
            <pc:sldMk cId="686194280" sldId="356"/>
            <ac:spMk id="10" creationId="{3BCB5F6A-9EB0-40B0-9D13-3023E9A20508}"/>
          </ac:spMkLst>
        </pc:spChg>
        <pc:spChg chg="add del">
          <ac:chgData name="Jessica Bradburn" userId="S::jessica.bradburn@civitasacademy.co.uk::27a5e87a-ebec-4cd1-9a21-39b519a2ad19" providerId="AD" clId="Web-{86FE709C-1D90-43FC-8A7C-0FF4CCA13A45}" dt="2020-06-04T13:51:10.638" v="3435"/>
          <ac:spMkLst>
            <pc:docMk/>
            <pc:sldMk cId="686194280" sldId="356"/>
            <ac:spMk id="11" creationId="{3BCB5F6A-9EB0-40B0-9D13-3023E9A20508}"/>
          </ac:spMkLst>
        </pc:spChg>
        <pc:spChg chg="add del">
          <ac:chgData name="Jessica Bradburn" userId="S::jessica.bradburn@civitasacademy.co.uk::27a5e87a-ebec-4cd1-9a21-39b519a2ad19" providerId="AD" clId="Web-{86FE709C-1D90-43FC-8A7C-0FF4CCA13A45}" dt="2020-06-04T13:49:15.841" v="3423"/>
          <ac:spMkLst>
            <pc:docMk/>
            <pc:sldMk cId="686194280" sldId="356"/>
            <ac:spMk id="12" creationId="{D6320AF9-619A-4175-865B-5663E1AEF4C5}"/>
          </ac:spMkLst>
        </pc:spChg>
        <pc:spChg chg="add del">
          <ac:chgData name="Jessica Bradburn" userId="S::jessica.bradburn@civitasacademy.co.uk::27a5e87a-ebec-4cd1-9a21-39b519a2ad19" providerId="AD" clId="Web-{86FE709C-1D90-43FC-8A7C-0FF4CCA13A45}" dt="2020-06-04T13:49:15.841" v="3423"/>
          <ac:spMkLst>
            <pc:docMk/>
            <pc:sldMk cId="686194280" sldId="356"/>
            <ac:spMk id="18" creationId="{7E018740-5C2B-4A41-AC1A-7E68D1EC1954}"/>
          </ac:spMkLst>
        </pc:spChg>
        <pc:spChg chg="add">
          <ac:chgData name="Jessica Bradburn" userId="S::jessica.bradburn@civitasacademy.co.uk::27a5e87a-ebec-4cd1-9a21-39b519a2ad19" providerId="AD" clId="Web-{86FE709C-1D90-43FC-8A7C-0FF4CCA13A45}" dt="2020-06-04T13:51:10.638" v="3435"/>
          <ac:spMkLst>
            <pc:docMk/>
            <pc:sldMk cId="686194280" sldId="356"/>
            <ac:spMk id="19" creationId="{3F088236-D655-4F88-B238-E16762358025}"/>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0" creationId="{166F75A4-C475-4941-8EE2-B80A06A2C1BB}"/>
          </ac:spMkLst>
        </pc:spChg>
        <pc:spChg chg="add">
          <ac:chgData name="Jessica Bradburn" userId="S::jessica.bradburn@civitasacademy.co.uk::27a5e87a-ebec-4cd1-9a21-39b519a2ad19" providerId="AD" clId="Web-{86FE709C-1D90-43FC-8A7C-0FF4CCA13A45}" dt="2020-06-04T13:51:10.638" v="3435"/>
          <ac:spMkLst>
            <pc:docMk/>
            <pc:sldMk cId="686194280" sldId="356"/>
            <ac:spMk id="21" creationId="{3DAC0C92-199E-475C-9390-119A9B027276}"/>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2" creationId="{A032553A-72E8-4B0D-8405-FF9771C9AF05}"/>
          </ac:spMkLst>
        </pc:spChg>
        <pc:spChg chg="add">
          <ac:chgData name="Jessica Bradburn" userId="S::jessica.bradburn@civitasacademy.co.uk::27a5e87a-ebec-4cd1-9a21-39b519a2ad19" providerId="AD" clId="Web-{86FE709C-1D90-43FC-8A7C-0FF4CCA13A45}" dt="2020-06-04T13:51:10.638" v="3435"/>
          <ac:spMkLst>
            <pc:docMk/>
            <pc:sldMk cId="686194280" sldId="356"/>
            <ac:spMk id="23" creationId="{C4CFB339-0ED8-4FE2-9EF1-6D1375B8499B}"/>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4" creationId="{765800AC-C3B9-498E-87BC-29FAE4C76B21}"/>
          </ac:spMkLst>
        </pc:spChg>
        <pc:spChg chg="add">
          <ac:chgData name="Jessica Bradburn" userId="S::jessica.bradburn@civitasacademy.co.uk::27a5e87a-ebec-4cd1-9a21-39b519a2ad19" providerId="AD" clId="Web-{86FE709C-1D90-43FC-8A7C-0FF4CCA13A45}" dt="2020-06-04T13:51:10.638" v="3435"/>
          <ac:spMkLst>
            <pc:docMk/>
            <pc:sldMk cId="686194280" sldId="356"/>
            <ac:spMk id="25" creationId="{31896C80-2069-4431-9C19-83B913734490}"/>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6" creationId="{1F9D6ACB-2FF4-49F9-978A-E0D5327FC635}"/>
          </ac:spMkLst>
        </pc:spChg>
        <pc:spChg chg="add del">
          <ac:chgData name="Jessica Bradburn" userId="S::jessica.bradburn@civitasacademy.co.uk::27a5e87a-ebec-4cd1-9a21-39b519a2ad19" providerId="AD" clId="Web-{86FE709C-1D90-43FC-8A7C-0FF4CCA13A45}" dt="2020-06-04T13:49:15.841" v="3423"/>
          <ac:spMkLst>
            <pc:docMk/>
            <pc:sldMk cId="686194280" sldId="356"/>
            <ac:spMk id="28" creationId="{A5EC319D-0FEA-4B95-A3EA-01E35672C95B}"/>
          </ac:spMkLst>
        </pc:spChg>
        <pc:spChg chg="add mod">
          <ac:chgData name="Jessica Bradburn" userId="S::jessica.bradburn@civitasacademy.co.uk::27a5e87a-ebec-4cd1-9a21-39b519a2ad19" providerId="AD" clId="Web-{86FE709C-1D90-43FC-8A7C-0FF4CCA13A45}" dt="2020-06-04T13:56:11.075" v="3473" actId="1076"/>
          <ac:spMkLst>
            <pc:docMk/>
            <pc:sldMk cId="686194280" sldId="356"/>
            <ac:spMk id="29" creationId="{E42187E9-9418-4C0B-A07A-CFAED51F4440}"/>
          </ac:spMkLst>
        </pc:spChg>
        <pc:spChg chg="add">
          <ac:chgData name="Jessica Bradburn" userId="S::jessica.bradburn@civitasacademy.co.uk::27a5e87a-ebec-4cd1-9a21-39b519a2ad19" providerId="AD" clId="Web-{86FE709C-1D90-43FC-8A7C-0FF4CCA13A45}" dt="2020-06-04T13:51:10.638" v="3435"/>
          <ac:spMkLst>
            <pc:docMk/>
            <pc:sldMk cId="686194280" sldId="356"/>
            <ac:spMk id="30" creationId="{BF120A21-0841-4823-B0C4-28AEBCEF9B78}"/>
          </ac:spMkLst>
        </pc:spChg>
        <pc:spChg chg="add">
          <ac:chgData name="Jessica Bradburn" userId="S::jessica.bradburn@civitasacademy.co.uk::27a5e87a-ebec-4cd1-9a21-39b519a2ad19" providerId="AD" clId="Web-{86FE709C-1D90-43FC-8A7C-0FF4CCA13A45}" dt="2020-06-04T13:51:10.638" v="3435"/>
          <ac:spMkLst>
            <pc:docMk/>
            <pc:sldMk cId="686194280" sldId="356"/>
            <ac:spMk id="32" creationId="{DBB05BAE-BBD3-4289-899F-A6851503C6B0}"/>
          </ac:spMkLst>
        </pc:spChg>
        <pc:spChg chg="add">
          <ac:chgData name="Jessica Bradburn" userId="S::jessica.bradburn@civitasacademy.co.uk::27a5e87a-ebec-4cd1-9a21-39b519a2ad19" providerId="AD" clId="Web-{86FE709C-1D90-43FC-8A7C-0FF4CCA13A45}" dt="2020-06-04T13:51:10.638" v="3435"/>
          <ac:spMkLst>
            <pc:docMk/>
            <pc:sldMk cId="686194280" sldId="356"/>
            <ac:spMk id="34" creationId="{9874D11C-36F5-4BBE-A490-019A54E953B0}"/>
          </ac:spMkLst>
        </pc:spChg>
        <pc:picChg chg="add del mod">
          <ac:chgData name="Jessica Bradburn" userId="S::jessica.bradburn@civitasacademy.co.uk::27a5e87a-ebec-4cd1-9a21-39b519a2ad19" providerId="AD" clId="Web-{86FE709C-1D90-43FC-8A7C-0FF4CCA13A45}" dt="2020-06-04T13:48:45.545" v="3416"/>
          <ac:picMkLst>
            <pc:docMk/>
            <pc:sldMk cId="686194280" sldId="356"/>
            <ac:picMk id="5" creationId="{B27FEB72-FB03-4D27-B22C-944156D16ADC}"/>
          </ac:picMkLst>
        </pc:picChg>
        <pc:picChg chg="add mod ord">
          <ac:chgData name="Jessica Bradburn" userId="S::jessica.bradburn@civitasacademy.co.uk::27a5e87a-ebec-4cd1-9a21-39b519a2ad19" providerId="AD" clId="Web-{86FE709C-1D90-43FC-8A7C-0FF4CCA13A45}" dt="2020-06-04T13:49:15.841" v="3423"/>
          <ac:picMkLst>
            <pc:docMk/>
            <pc:sldMk cId="686194280" sldId="356"/>
            <ac:picMk id="6" creationId="{B8293144-3462-431B-BD88-03B7C72F4440}"/>
          </ac:picMkLst>
        </pc:picChg>
        <pc:picChg chg="add del mod">
          <ac:chgData name="Jessica Bradburn" userId="S::jessica.bradburn@civitasacademy.co.uk::27a5e87a-ebec-4cd1-9a21-39b519a2ad19" providerId="AD" clId="Web-{86FE709C-1D90-43FC-8A7C-0FF4CCA13A45}" dt="2020-06-04T13:50:20.544" v="3433"/>
          <ac:picMkLst>
            <pc:docMk/>
            <pc:sldMk cId="686194280" sldId="356"/>
            <ac:picMk id="9" creationId="{1983D249-DC00-4937-9E0F-7F18C23ABBCA}"/>
          </ac:picMkLst>
        </pc:picChg>
        <pc:picChg chg="add mod ord">
          <ac:chgData name="Jessica Bradburn" userId="S::jessica.bradburn@civitasacademy.co.uk::27a5e87a-ebec-4cd1-9a21-39b519a2ad19" providerId="AD" clId="Web-{86FE709C-1D90-43FC-8A7C-0FF4CCA13A45}" dt="2020-06-04T13:51:18.216" v="3436" actId="14100"/>
          <ac:picMkLst>
            <pc:docMk/>
            <pc:sldMk cId="686194280" sldId="356"/>
            <ac:picMk id="13" creationId="{0ADFA68F-1E20-4875-ACB3-79B869E21FC7}"/>
          </ac:picMkLst>
        </pc:picChg>
        <pc:picChg chg="add mod">
          <ac:chgData name="Jessica Bradburn" userId="S::jessica.bradburn@civitasacademy.co.uk::27a5e87a-ebec-4cd1-9a21-39b519a2ad19" providerId="AD" clId="Web-{86FE709C-1D90-43FC-8A7C-0FF4CCA13A45}" dt="2020-06-04T13:56:06.169" v="3472" actId="14100"/>
          <ac:picMkLst>
            <pc:docMk/>
            <pc:sldMk cId="686194280" sldId="356"/>
            <ac:picMk id="27" creationId="{5633AB38-69A0-4A48-B698-7299FC68A9CC}"/>
          </ac:picMkLst>
        </pc:picChg>
        <pc:cxnChg chg="add del">
          <ac:chgData name="Jessica Bradburn" userId="S::jessica.bradburn@civitasacademy.co.uk::27a5e87a-ebec-4cd1-9a21-39b519a2ad19" providerId="AD" clId="Web-{86FE709C-1D90-43FC-8A7C-0FF4CCA13A45}" dt="2020-06-04T13:49:15.841" v="3423"/>
          <ac:cxnSpMkLst>
            <pc:docMk/>
            <pc:sldMk cId="686194280" sldId="356"/>
            <ac:cxnSpMk id="14" creationId="{063B6EC6-D752-4EE7-908B-F8F19E8C7FEA}"/>
          </ac:cxnSpMkLst>
        </pc:cxnChg>
        <pc:cxnChg chg="add">
          <ac:chgData name="Jessica Bradburn" userId="S::jessica.bradburn@civitasacademy.co.uk::27a5e87a-ebec-4cd1-9a21-39b519a2ad19" providerId="AD" clId="Web-{86FE709C-1D90-43FC-8A7C-0FF4CCA13A45}" dt="2020-06-04T13:51:10.638" v="3435"/>
          <ac:cxnSpMkLst>
            <pc:docMk/>
            <pc:sldMk cId="686194280" sldId="356"/>
            <ac:cxnSpMk id="15" creationId="{64FA5DFF-7FE6-4855-84E6-DFA78EE978BD}"/>
          </ac:cxnSpMkLst>
        </pc:cxnChg>
        <pc:cxnChg chg="add del">
          <ac:chgData name="Jessica Bradburn" userId="S::jessica.bradburn@civitasacademy.co.uk::27a5e87a-ebec-4cd1-9a21-39b519a2ad19" providerId="AD" clId="Web-{86FE709C-1D90-43FC-8A7C-0FF4CCA13A45}" dt="2020-06-04T13:49:15.841" v="3423"/>
          <ac:cxnSpMkLst>
            <pc:docMk/>
            <pc:sldMk cId="686194280" sldId="356"/>
            <ac:cxnSpMk id="16" creationId="{EFECD4E8-AD3E-4228-82A2-9461958EA94D}"/>
          </ac:cxnSpMkLst>
        </pc:cxnChg>
        <pc:cxnChg chg="add">
          <ac:chgData name="Jessica Bradburn" userId="S::jessica.bradburn@civitasacademy.co.uk::27a5e87a-ebec-4cd1-9a21-39b519a2ad19" providerId="AD" clId="Web-{86FE709C-1D90-43FC-8A7C-0FF4CCA13A45}" dt="2020-06-04T13:51:10.638" v="3435"/>
          <ac:cxnSpMkLst>
            <pc:docMk/>
            <pc:sldMk cId="686194280" sldId="356"/>
            <ac:cxnSpMk id="17" creationId="{2AFD8CBA-54A3-4363-991B-B9C631BBFA74}"/>
          </ac:cxnSpMkLst>
        </pc:cxnChg>
      </pc:sldChg>
      <pc:sldChg chg="addSp delSp modSp new mod setBg">
        <pc:chgData name="Jessica Bradburn" userId="S::jessica.bradburn@civitasacademy.co.uk::27a5e87a-ebec-4cd1-9a21-39b519a2ad19" providerId="AD" clId="Web-{86FE709C-1D90-43FC-8A7C-0FF4CCA13A45}" dt="2020-06-04T13:53:58.122" v="3471"/>
        <pc:sldMkLst>
          <pc:docMk/>
          <pc:sldMk cId="722311921" sldId="357"/>
        </pc:sldMkLst>
        <pc:spChg chg="mod">
          <ac:chgData name="Jessica Bradburn" userId="S::jessica.bradburn@civitasacademy.co.uk::27a5e87a-ebec-4cd1-9a21-39b519a2ad19" providerId="AD" clId="Web-{86FE709C-1D90-43FC-8A7C-0FF4CCA13A45}" dt="2020-06-04T13:53:58.122" v="3471"/>
          <ac:spMkLst>
            <pc:docMk/>
            <pc:sldMk cId="722311921" sldId="357"/>
            <ac:spMk id="2" creationId="{BFF5DDBD-0948-4CB6-B00C-F8C0B322120D}"/>
          </ac:spMkLst>
        </pc:spChg>
        <pc:spChg chg="add del mod">
          <ac:chgData name="Jessica Bradburn" userId="S::jessica.bradburn@civitasacademy.co.uk::27a5e87a-ebec-4cd1-9a21-39b519a2ad19" providerId="AD" clId="Web-{86FE709C-1D90-43FC-8A7C-0FF4CCA13A45}" dt="2020-06-04T12:26:58.945" v="1564"/>
          <ac:spMkLst>
            <pc:docMk/>
            <pc:sldMk cId="722311921" sldId="357"/>
            <ac:spMk id="3" creationId="{F33AEC8F-38EA-412C-A3EC-8B5B0EF11831}"/>
          </ac:spMkLst>
        </pc:spChg>
        <pc:spChg chg="add del mod">
          <ac:chgData name="Jessica Bradburn" userId="S::jessica.bradburn@civitasacademy.co.uk::27a5e87a-ebec-4cd1-9a21-39b519a2ad19" providerId="AD" clId="Web-{86FE709C-1D90-43FC-8A7C-0FF4CCA13A45}" dt="2020-06-04T13:53:58.122" v="3471"/>
          <ac:spMkLst>
            <pc:docMk/>
            <pc:sldMk cId="722311921" sldId="357"/>
            <ac:spMk id="6" creationId="{58ADFD34-9FED-4199-866C-F14CFE999497}"/>
          </ac:spMkLst>
        </pc:spChg>
        <pc:spChg chg="add">
          <ac:chgData name="Jessica Bradburn" userId="S::jessica.bradburn@civitasacademy.co.uk::27a5e87a-ebec-4cd1-9a21-39b519a2ad19" providerId="AD" clId="Web-{86FE709C-1D90-43FC-8A7C-0FF4CCA13A45}" dt="2020-06-04T13:53:58.122" v="3471"/>
          <ac:spMkLst>
            <pc:docMk/>
            <pc:sldMk cId="722311921" sldId="357"/>
            <ac:spMk id="24" creationId="{655AE6B0-AC9E-4167-806F-E9DB135FC46B}"/>
          </ac:spMkLst>
        </pc:spChg>
        <pc:spChg chg="add">
          <ac:chgData name="Jessica Bradburn" userId="S::jessica.bradburn@civitasacademy.co.uk::27a5e87a-ebec-4cd1-9a21-39b519a2ad19" providerId="AD" clId="Web-{86FE709C-1D90-43FC-8A7C-0FF4CCA13A45}" dt="2020-06-04T13:53:58.122" v="3471"/>
          <ac:spMkLst>
            <pc:docMk/>
            <pc:sldMk cId="722311921" sldId="357"/>
            <ac:spMk id="37" creationId="{87BD1F4E-A66D-4C06-86DA-8D56CA7A3B41}"/>
          </ac:spMkLst>
        </pc:spChg>
        <pc:grpChg chg="add">
          <ac:chgData name="Jessica Bradburn" userId="S::jessica.bradburn@civitasacademy.co.uk::27a5e87a-ebec-4cd1-9a21-39b519a2ad19" providerId="AD" clId="Web-{86FE709C-1D90-43FC-8A7C-0FF4CCA13A45}" dt="2020-06-04T13:53:58.122" v="3471"/>
          <ac:grpSpMkLst>
            <pc:docMk/>
            <pc:sldMk cId="722311921" sldId="357"/>
            <ac:grpSpMk id="12" creationId="{D920209C-E85B-4D6F-A56F-724F5ADA811C}"/>
          </ac:grpSpMkLst>
        </pc:grpChg>
        <pc:grpChg chg="add">
          <ac:chgData name="Jessica Bradburn" userId="S::jessica.bradburn@civitasacademy.co.uk::27a5e87a-ebec-4cd1-9a21-39b519a2ad19" providerId="AD" clId="Web-{86FE709C-1D90-43FC-8A7C-0FF4CCA13A45}" dt="2020-06-04T13:53:58.122" v="3471"/>
          <ac:grpSpMkLst>
            <pc:docMk/>
            <pc:sldMk cId="722311921" sldId="357"/>
            <ac:grpSpMk id="26" creationId="{3523416A-383B-4FDC-B4C9-D8EDDFE9C043}"/>
          </ac:grpSpMkLst>
        </pc:grpChg>
        <pc:graphicFrameChg chg="add">
          <ac:chgData name="Jessica Bradburn" userId="S::jessica.bradburn@civitasacademy.co.uk::27a5e87a-ebec-4cd1-9a21-39b519a2ad19" providerId="AD" clId="Web-{86FE709C-1D90-43FC-8A7C-0FF4CCA13A45}" dt="2020-06-04T13:53:58.122" v="3471"/>
          <ac:graphicFrameMkLst>
            <pc:docMk/>
            <pc:sldMk cId="722311921" sldId="357"/>
            <ac:graphicFrameMk id="8" creationId="{F4EF7349-9444-4507-8C0F-FECAA2D0D635}"/>
          </ac:graphicFrameMkLst>
        </pc:graphicFrameChg>
        <pc:picChg chg="add">
          <ac:chgData name="Jessica Bradburn" userId="S::jessica.bradburn@civitasacademy.co.uk::27a5e87a-ebec-4cd1-9a21-39b519a2ad19" providerId="AD" clId="Web-{86FE709C-1D90-43FC-8A7C-0FF4CCA13A45}" dt="2020-06-04T12:59:52.926" v="2135"/>
          <ac:picMkLst>
            <pc:docMk/>
            <pc:sldMk cId="722311921" sldId="357"/>
            <ac:picMk id="5" creationId="{A579A45F-1071-4D7D-BA9D-25B2F5FFF159}"/>
          </ac:picMkLst>
        </pc:picChg>
      </pc:sldChg>
      <pc:sldChg chg="modSp new">
        <pc:chgData name="Jessica Bradburn" userId="S::jessica.bradburn@civitasacademy.co.uk::27a5e87a-ebec-4cd1-9a21-39b519a2ad19" providerId="AD" clId="Web-{86FE709C-1D90-43FC-8A7C-0FF4CCA13A45}" dt="2020-06-04T14:07:22.481" v="3560" actId="20577"/>
        <pc:sldMkLst>
          <pc:docMk/>
          <pc:sldMk cId="1197999348" sldId="358"/>
        </pc:sldMkLst>
        <pc:spChg chg="mod">
          <ac:chgData name="Jessica Bradburn" userId="S::jessica.bradburn@civitasacademy.co.uk::27a5e87a-ebec-4cd1-9a21-39b519a2ad19" providerId="AD" clId="Web-{86FE709C-1D90-43FC-8A7C-0FF4CCA13A45}" dt="2020-06-04T14:07:22.481" v="3560" actId="20577"/>
          <ac:spMkLst>
            <pc:docMk/>
            <pc:sldMk cId="1197999348" sldId="358"/>
            <ac:spMk id="2" creationId="{79C82947-3A5C-4E53-A495-1D464E935E55}"/>
          </ac:spMkLst>
        </pc:spChg>
      </pc:sldChg>
      <pc:sldChg chg="modSp new del ord">
        <pc:chgData name="Jessica Bradburn" userId="S::jessica.bradburn@civitasacademy.co.uk::27a5e87a-ebec-4cd1-9a21-39b519a2ad19" providerId="AD" clId="Web-{86FE709C-1D90-43FC-8A7C-0FF4CCA13A45}" dt="2020-06-04T13:39:29.374" v="3344"/>
        <pc:sldMkLst>
          <pc:docMk/>
          <pc:sldMk cId="2529124384" sldId="358"/>
        </pc:sldMkLst>
        <pc:spChg chg="mod">
          <ac:chgData name="Jessica Bradburn" userId="S::jessica.bradburn@civitasacademy.co.uk::27a5e87a-ebec-4cd1-9a21-39b519a2ad19" providerId="AD" clId="Web-{86FE709C-1D90-43FC-8A7C-0FF4CCA13A45}" dt="2020-06-04T13:14:34.455" v="2243" actId="20577"/>
          <ac:spMkLst>
            <pc:docMk/>
            <pc:sldMk cId="2529124384" sldId="358"/>
            <ac:spMk id="2" creationId="{2EA038A3-AE81-4F5B-A3F5-4DA83A0EA029}"/>
          </ac:spMkLst>
        </pc:spChg>
      </pc:sldChg>
      <pc:sldChg chg="modSp new ord">
        <pc:chgData name="Jessica Bradburn" userId="S::jessica.bradburn@civitasacademy.co.uk::27a5e87a-ebec-4cd1-9a21-39b519a2ad19" providerId="AD" clId="Web-{86FE709C-1D90-43FC-8A7C-0FF4CCA13A45}" dt="2020-06-04T14:07:57.074" v="3592" actId="20577"/>
        <pc:sldMkLst>
          <pc:docMk/>
          <pc:sldMk cId="2475528943" sldId="359"/>
        </pc:sldMkLst>
        <pc:spChg chg="mod">
          <ac:chgData name="Jessica Bradburn" userId="S::jessica.bradburn@civitasacademy.co.uk::27a5e87a-ebec-4cd1-9a21-39b519a2ad19" providerId="AD" clId="Web-{86FE709C-1D90-43FC-8A7C-0FF4CCA13A45}" dt="2020-06-04T14:07:57.074" v="3592" actId="20577"/>
          <ac:spMkLst>
            <pc:docMk/>
            <pc:sldMk cId="2475528943" sldId="359"/>
            <ac:spMk id="2" creationId="{611AA41C-F6B9-4056-B471-89D8C68DF87E}"/>
          </ac:spMkLst>
        </pc:spChg>
      </pc:sldChg>
      <pc:sldMasterChg chg="del delSldLayout">
        <pc:chgData name="Jessica Bradburn" userId="S::jessica.bradburn@civitasacademy.co.uk::27a5e87a-ebec-4cd1-9a21-39b519a2ad19" providerId="AD" clId="Web-{86FE709C-1D90-43FC-8A7C-0FF4CCA13A45}" dt="2020-06-04T11:55:47.137" v="1252"/>
        <pc:sldMasterMkLst>
          <pc:docMk/>
          <pc:sldMasterMk cId="1347024328" sldId="2147483698"/>
        </pc:sldMasterMkLst>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623722712" sldId="2147483699"/>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809817728" sldId="2147483700"/>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594187564" sldId="2147483701"/>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525163331" sldId="2147483702"/>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2498815654" sldId="2147483703"/>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930920757" sldId="2147483704"/>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682772347" sldId="2147483705"/>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49682799" sldId="2147483706"/>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1833511977" sldId="2147483707"/>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262408704" sldId="2147483708"/>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000964546" sldId="2147483709"/>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226144054" sldId="2147483710"/>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2641979035" sldId="2147483711"/>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3658383045" sldId="2147483712"/>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415649775" sldId="2147483713"/>
          </pc:sldLayoutMkLst>
        </pc:sldLayoutChg>
        <pc:sldLayoutChg chg="del">
          <pc:chgData name="Jessica Bradburn" userId="S::jessica.bradburn@civitasacademy.co.uk::27a5e87a-ebec-4cd1-9a21-39b519a2ad19" providerId="AD" clId="Web-{86FE709C-1D90-43FC-8A7C-0FF4CCA13A45}" dt="2020-06-04T11:55:47.137" v="1252"/>
          <pc:sldLayoutMkLst>
            <pc:docMk/>
            <pc:sldMasterMk cId="1347024328" sldId="2147483698"/>
            <pc:sldLayoutMk cId="2684691882" sldId="2147483714"/>
          </pc:sldLayoutMkLst>
        </pc:sldLayoutChg>
      </pc:sldMasterChg>
      <pc:sldMasterChg chg="add mod setBg addSldLayout modSldLayout">
        <pc:chgData name="Jessica Bradburn" userId="S::jessica.bradburn@civitasacademy.co.uk::27a5e87a-ebec-4cd1-9a21-39b519a2ad19" providerId="AD" clId="Web-{86FE709C-1D90-43FC-8A7C-0FF4CCA13A45}" dt="2020-06-04T12:26:58.945" v="1564"/>
        <pc:sldMasterMkLst>
          <pc:docMk/>
          <pc:sldMasterMk cId="183680439" sldId="2147483715"/>
        </pc:sldMasterMkLst>
        <pc:sldLayoutChg chg="add mod replId setBg setFolMasterObjs">
          <pc:chgData name="Jessica Bradburn" userId="S::jessica.bradburn@civitasacademy.co.uk::27a5e87a-ebec-4cd1-9a21-39b519a2ad19" providerId="AD" clId="Web-{86FE709C-1D90-43FC-8A7C-0FF4CCA13A45}" dt="2020-06-04T12:26:58.945" v="1564"/>
          <pc:sldLayoutMkLst>
            <pc:docMk/>
            <pc:sldMasterMk cId="183680439" sldId="2147483715"/>
            <pc:sldLayoutMk cId="3128038346" sldId="2147483716"/>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3707625160" sldId="2147483717"/>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3773867147" sldId="2147483718"/>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3464955396" sldId="2147483719"/>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4030974415" sldId="2147483720"/>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795872645" sldId="2147483721"/>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1370661771" sldId="2147483722"/>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914055871" sldId="2147483723"/>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8243665" sldId="2147483724"/>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1551250977" sldId="2147483725"/>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048437890" sldId="2147483726"/>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932410371" sldId="2147483727"/>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4073538080" sldId="2147483728"/>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500384616" sldId="2147483729"/>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2033842411" sldId="2147483730"/>
          </pc:sldLayoutMkLst>
        </pc:sldLayoutChg>
        <pc:sldLayoutChg chg="add mod replId setBg">
          <pc:chgData name="Jessica Bradburn" userId="S::jessica.bradburn@civitasacademy.co.uk::27a5e87a-ebec-4cd1-9a21-39b519a2ad19" providerId="AD" clId="Web-{86FE709C-1D90-43FC-8A7C-0FF4CCA13A45}" dt="2020-06-04T12:26:58.945" v="1564"/>
          <pc:sldLayoutMkLst>
            <pc:docMk/>
            <pc:sldMasterMk cId="183680439" sldId="2147483715"/>
            <pc:sldLayoutMk cId="4036195186" sldId="2147483731"/>
          </pc:sldLayoutMkLst>
        </pc:sldLayoutChg>
      </pc:sldMasterChg>
    </pc:docChg>
  </pc:docChgLst>
  <pc:docChgLst>
    <pc:chgData name="Celia Frain" userId="S::celia.frain@civitasacademy.co.uk::40068a3f-32bd-4e45-9e7e-e8f149641105" providerId="AD" clId="Web-{1B8B429F-0DB7-452B-8654-2013C589F367}"/>
    <pc:docChg chg="modSld">
      <pc:chgData name="Celia Frain" userId="S::celia.frain@civitasacademy.co.uk::40068a3f-32bd-4e45-9e7e-e8f149641105" providerId="AD" clId="Web-{1B8B429F-0DB7-452B-8654-2013C589F367}" dt="2020-06-05T09:27:34.634" v="689" actId="14100"/>
      <pc:docMkLst>
        <pc:docMk/>
      </pc:docMkLst>
      <pc:sldChg chg="addSp modSp">
        <pc:chgData name="Celia Frain" userId="S::celia.frain@civitasacademy.co.uk::40068a3f-32bd-4e45-9e7e-e8f149641105" providerId="AD" clId="Web-{1B8B429F-0DB7-452B-8654-2013C589F367}" dt="2020-06-05T09:27:34.634" v="689" actId="14100"/>
        <pc:sldMkLst>
          <pc:docMk/>
          <pc:sldMk cId="4010271183" sldId="325"/>
        </pc:sldMkLst>
        <pc:spChg chg="mod">
          <ac:chgData name="Celia Frain" userId="S::celia.frain@civitasacademy.co.uk::40068a3f-32bd-4e45-9e7e-e8f149641105" providerId="AD" clId="Web-{1B8B429F-0DB7-452B-8654-2013C589F367}" dt="2020-06-05T09:27:34.634" v="689" actId="14100"/>
          <ac:spMkLst>
            <pc:docMk/>
            <pc:sldMk cId="4010271183" sldId="325"/>
            <ac:spMk id="3" creationId="{00000000-0000-0000-0000-000000000000}"/>
          </ac:spMkLst>
        </pc:spChg>
        <pc:picChg chg="add mod">
          <ac:chgData name="Celia Frain" userId="S::celia.frain@civitasacademy.co.uk::40068a3f-32bd-4e45-9e7e-e8f149641105" providerId="AD" clId="Web-{1B8B429F-0DB7-452B-8654-2013C589F367}" dt="2020-06-05T09:27:07.431" v="597" actId="14100"/>
          <ac:picMkLst>
            <pc:docMk/>
            <pc:sldMk cId="4010271183" sldId="325"/>
            <ac:picMk id="4" creationId="{35C3CAE1-1803-4F86-9C9B-89FB450F7473}"/>
          </ac:picMkLst>
        </pc:picChg>
      </pc:sldChg>
      <pc:sldChg chg="addSp modSp">
        <pc:chgData name="Celia Frain" userId="S::celia.frain@civitasacademy.co.uk::40068a3f-32bd-4e45-9e7e-e8f149641105" providerId="AD" clId="Web-{1B8B429F-0DB7-452B-8654-2013C589F367}" dt="2020-06-05T09:13:07.302" v="410" actId="20577"/>
        <pc:sldMkLst>
          <pc:docMk/>
          <pc:sldMk cId="1927554914" sldId="341"/>
        </pc:sldMkLst>
        <pc:spChg chg="mod">
          <ac:chgData name="Celia Frain" userId="S::celia.frain@civitasacademy.co.uk::40068a3f-32bd-4e45-9e7e-e8f149641105" providerId="AD" clId="Web-{1B8B429F-0DB7-452B-8654-2013C589F367}" dt="2020-06-05T09:13:07.302" v="410" actId="20577"/>
          <ac:spMkLst>
            <pc:docMk/>
            <pc:sldMk cId="1927554914" sldId="341"/>
            <ac:spMk id="3" creationId="{29B37C42-1689-4D53-8C9B-5C52C72318A0}"/>
          </ac:spMkLst>
        </pc:spChg>
        <pc:spChg chg="mod">
          <ac:chgData name="Celia Frain" userId="S::celia.frain@civitasacademy.co.uk::40068a3f-32bd-4e45-9e7e-e8f149641105" providerId="AD" clId="Web-{1B8B429F-0DB7-452B-8654-2013C589F367}" dt="2020-06-05T09:11:58.036" v="324" actId="1076"/>
          <ac:spMkLst>
            <pc:docMk/>
            <pc:sldMk cId="1927554914" sldId="341"/>
            <ac:spMk id="24" creationId="{11A28B59-9539-44C6-A454-D026395C2EE6}"/>
          </ac:spMkLst>
        </pc:spChg>
        <pc:spChg chg="mod">
          <ac:chgData name="Celia Frain" userId="S::celia.frain@civitasacademy.co.uk::40068a3f-32bd-4e45-9e7e-e8f149641105" providerId="AD" clId="Web-{1B8B429F-0DB7-452B-8654-2013C589F367}" dt="2020-06-05T09:12:00.396" v="325" actId="1076"/>
          <ac:spMkLst>
            <pc:docMk/>
            <pc:sldMk cId="1927554914" sldId="341"/>
            <ac:spMk id="34" creationId="{4A3FAFB7-7B03-41E4-A8F4-EAB824B61616}"/>
          </ac:spMkLst>
        </pc:spChg>
        <pc:graphicFrameChg chg="mod">
          <ac:chgData name="Celia Frain" userId="S::celia.frain@civitasacademy.co.uk::40068a3f-32bd-4e45-9e7e-e8f149641105" providerId="AD" clId="Web-{1B8B429F-0DB7-452B-8654-2013C589F367}" dt="2020-06-05T09:10:42.614" v="256" actId="1076"/>
          <ac:graphicFrameMkLst>
            <pc:docMk/>
            <pc:sldMk cId="1927554914" sldId="341"/>
            <ac:graphicFrameMk id="22" creationId="{2A060030-32BA-4BEF-95C6-4BD22E782665}"/>
          </ac:graphicFrameMkLst>
        </pc:graphicFrameChg>
        <pc:picChg chg="mod">
          <ac:chgData name="Celia Frain" userId="S::celia.frain@civitasacademy.co.uk::40068a3f-32bd-4e45-9e7e-e8f149641105" providerId="AD" clId="Web-{1B8B429F-0DB7-452B-8654-2013C589F367}" dt="2020-06-05T09:11:53.896" v="323" actId="1076"/>
          <ac:picMkLst>
            <pc:docMk/>
            <pc:sldMk cId="1927554914" sldId="341"/>
            <ac:picMk id="4" creationId="{723C6A63-098F-4252-BE8F-23C6B0D1CB4D}"/>
          </ac:picMkLst>
        </pc:picChg>
        <pc:picChg chg="add mod">
          <ac:chgData name="Celia Frain" userId="S::celia.frain@civitasacademy.co.uk::40068a3f-32bd-4e45-9e7e-e8f149641105" providerId="AD" clId="Web-{1B8B429F-0DB7-452B-8654-2013C589F367}" dt="2020-06-05T09:12:04.427" v="329" actId="1076"/>
          <ac:picMkLst>
            <pc:docMk/>
            <pc:sldMk cId="1927554914" sldId="341"/>
            <ac:picMk id="5" creationId="{694C9264-9D3D-43E6-BDFC-03662191CD42}"/>
          </ac:picMkLst>
        </pc:picChg>
        <pc:picChg chg="add mod">
          <ac:chgData name="Celia Frain" userId="S::celia.frain@civitasacademy.co.uk::40068a3f-32bd-4e45-9e7e-e8f149641105" providerId="AD" clId="Web-{1B8B429F-0DB7-452B-8654-2013C589F367}" dt="2020-06-05T09:12:30.443" v="335" actId="14100"/>
          <ac:picMkLst>
            <pc:docMk/>
            <pc:sldMk cId="1927554914" sldId="341"/>
            <ac:picMk id="7" creationId="{7ABDB251-BC0D-44B9-8C8A-A1F47C6F3DCC}"/>
          </ac:picMkLst>
        </pc:picChg>
      </pc:sldChg>
      <pc:sldChg chg="addSp modSp">
        <pc:chgData name="Celia Frain" userId="S::celia.frain@civitasacademy.co.uk::40068a3f-32bd-4e45-9e7e-e8f149641105" providerId="AD" clId="Web-{1B8B429F-0DB7-452B-8654-2013C589F367}" dt="2020-06-05T09:09:56.817" v="255" actId="14100"/>
        <pc:sldMkLst>
          <pc:docMk/>
          <pc:sldMk cId="1390934267" sldId="342"/>
        </pc:sldMkLst>
        <pc:picChg chg="add mod">
          <ac:chgData name="Celia Frain" userId="S::celia.frain@civitasacademy.co.uk::40068a3f-32bd-4e45-9e7e-e8f149641105" providerId="AD" clId="Web-{1B8B429F-0DB7-452B-8654-2013C589F367}" dt="2020-06-05T09:09:56.817" v="255" actId="14100"/>
          <ac:picMkLst>
            <pc:docMk/>
            <pc:sldMk cId="1390934267" sldId="342"/>
            <ac:picMk id="4" creationId="{3DF1EBE9-121B-4844-86C0-ADF26E5B1875}"/>
          </ac:picMkLst>
        </pc:picChg>
        <pc:picChg chg="add mod">
          <ac:chgData name="Celia Frain" userId="S::celia.frain@civitasacademy.co.uk::40068a3f-32bd-4e45-9e7e-e8f149641105" providerId="AD" clId="Web-{1B8B429F-0DB7-452B-8654-2013C589F367}" dt="2020-06-05T09:09:38.427" v="249" actId="14100"/>
          <ac:picMkLst>
            <pc:docMk/>
            <pc:sldMk cId="1390934267" sldId="342"/>
            <ac:picMk id="5" creationId="{5BD7DD1A-253C-45A3-9648-260AC90E2992}"/>
          </ac:picMkLst>
        </pc:picChg>
        <pc:picChg chg="add mod">
          <ac:chgData name="Celia Frain" userId="S::celia.frain@civitasacademy.co.uk::40068a3f-32bd-4e45-9e7e-e8f149641105" providerId="AD" clId="Web-{1B8B429F-0DB7-452B-8654-2013C589F367}" dt="2020-06-05T09:09:54.052" v="253" actId="14100"/>
          <ac:picMkLst>
            <pc:docMk/>
            <pc:sldMk cId="1390934267" sldId="342"/>
            <ac:picMk id="7" creationId="{7D5BF2F6-EA31-4EA8-9173-4FFAFFC79B7B}"/>
          </ac:picMkLst>
        </pc:picChg>
      </pc:sldChg>
      <pc:sldChg chg="addSp modSp">
        <pc:chgData name="Celia Frain" userId="S::celia.frain@civitasacademy.co.uk::40068a3f-32bd-4e45-9e7e-e8f149641105" providerId="AD" clId="Web-{1B8B429F-0DB7-452B-8654-2013C589F367}" dt="2020-06-05T08:56:29.298" v="8" actId="1076"/>
        <pc:sldMkLst>
          <pc:docMk/>
          <pc:sldMk cId="407819525" sldId="355"/>
        </pc:sldMkLst>
        <pc:picChg chg="mod">
          <ac:chgData name="Celia Frain" userId="S::celia.frain@civitasacademy.co.uk::40068a3f-32bd-4e45-9e7e-e8f149641105" providerId="AD" clId="Web-{1B8B429F-0DB7-452B-8654-2013C589F367}" dt="2020-06-05T08:56:12.751" v="0" actId="1076"/>
          <ac:picMkLst>
            <pc:docMk/>
            <pc:sldMk cId="407819525" sldId="355"/>
            <ac:picMk id="2" creationId="{C0250643-6227-4508-978A-59E46DC764CF}"/>
          </ac:picMkLst>
        </pc:picChg>
        <pc:picChg chg="mod">
          <ac:chgData name="Celia Frain" userId="S::celia.frain@civitasacademy.co.uk::40068a3f-32bd-4e45-9e7e-e8f149641105" providerId="AD" clId="Web-{1B8B429F-0DB7-452B-8654-2013C589F367}" dt="2020-06-05T08:56:29.298" v="8" actId="1076"/>
          <ac:picMkLst>
            <pc:docMk/>
            <pc:sldMk cId="407819525" sldId="355"/>
            <ac:picMk id="3" creationId="{2656CC57-96C5-4173-B037-1BE0F0C74CB7}"/>
          </ac:picMkLst>
        </pc:picChg>
        <pc:picChg chg="add mod modCrop">
          <ac:chgData name="Celia Frain" userId="S::celia.frain@civitasacademy.co.uk::40068a3f-32bd-4e45-9e7e-e8f149641105" providerId="AD" clId="Web-{1B8B429F-0DB7-452B-8654-2013C589F367}" dt="2020-06-05T08:56:27.470" v="7" actId="1076"/>
          <ac:picMkLst>
            <pc:docMk/>
            <pc:sldMk cId="407819525" sldId="355"/>
            <ac:picMk id="5" creationId="{242168C8-DCE8-429A-A7DE-39E324D87918}"/>
          </ac:picMkLst>
        </pc:picChg>
      </pc:sldChg>
      <pc:sldChg chg="addSp delSp modSp">
        <pc:chgData name="Celia Frain" userId="S::celia.frain@civitasacademy.co.uk::40068a3f-32bd-4e45-9e7e-e8f149641105" providerId="AD" clId="Web-{1B8B429F-0DB7-452B-8654-2013C589F367}" dt="2020-06-05T09:09:06.223" v="244" actId="20577"/>
        <pc:sldMkLst>
          <pc:docMk/>
          <pc:sldMk cId="686194280" sldId="356"/>
        </pc:sldMkLst>
        <pc:spChg chg="mod">
          <ac:chgData name="Celia Frain" userId="S::celia.frain@civitasacademy.co.uk::40068a3f-32bd-4e45-9e7e-e8f149641105" providerId="AD" clId="Web-{1B8B429F-0DB7-452B-8654-2013C589F367}" dt="2020-06-05T09:09:06.223" v="244" actId="20577"/>
          <ac:spMkLst>
            <pc:docMk/>
            <pc:sldMk cId="686194280" sldId="356"/>
            <ac:spMk id="3" creationId="{946A806C-0815-4818-935B-E0D21EC84B69}"/>
          </ac:spMkLst>
        </pc:spChg>
        <pc:picChg chg="add del mod">
          <ac:chgData name="Celia Frain" userId="S::celia.frain@civitasacademy.co.uk::40068a3f-32bd-4e45-9e7e-e8f149641105" providerId="AD" clId="Web-{1B8B429F-0DB7-452B-8654-2013C589F367}" dt="2020-06-05T09:08:19.676" v="23"/>
          <ac:picMkLst>
            <pc:docMk/>
            <pc:sldMk cId="686194280" sldId="356"/>
            <ac:picMk id="4" creationId="{79D48D44-D130-4922-973E-3D3BDF0443D0}"/>
          </ac:picMkLst>
        </pc:picChg>
        <pc:picChg chg="add mod">
          <ac:chgData name="Celia Frain" userId="S::celia.frain@civitasacademy.co.uk::40068a3f-32bd-4e45-9e7e-e8f149641105" providerId="AD" clId="Web-{1B8B429F-0DB7-452B-8654-2013C589F367}" dt="2020-06-05T09:08:30.942" v="30" actId="1076"/>
          <ac:picMkLst>
            <pc:docMk/>
            <pc:sldMk cId="686194280" sldId="356"/>
            <ac:picMk id="5" creationId="{8359F2CD-D291-49E6-AE81-D3F543FE3E0D}"/>
          </ac:picMkLst>
        </pc:picChg>
      </pc:sldChg>
    </pc:docChg>
  </pc:docChgLst>
  <pc:docChgLst>
    <pc:chgData name="Sara Slade" userId="S::senco@civitasacademy.co.uk::a71819ca-5eb8-428b-b357-223be88e1734" providerId="AD" clId="Web-{FFCE6BC4-8EC8-4CB9-B2C1-121E0115A90A}"/>
    <pc:docChg chg="modSld">
      <pc:chgData name="Sara Slade" userId="S::senco@civitasacademy.co.uk::a71819ca-5eb8-428b-b357-223be88e1734" providerId="AD" clId="Web-{FFCE6BC4-8EC8-4CB9-B2C1-121E0115A90A}" dt="2021-03-03T15:16:34.116" v="159"/>
      <pc:docMkLst>
        <pc:docMk/>
      </pc:docMkLst>
      <pc:sldChg chg="modSp">
        <pc:chgData name="Sara Slade" userId="S::senco@civitasacademy.co.uk::a71819ca-5eb8-428b-b357-223be88e1734" providerId="AD" clId="Web-{FFCE6BC4-8EC8-4CB9-B2C1-121E0115A90A}" dt="2021-03-03T15:16:34.116" v="159"/>
        <pc:sldMkLst>
          <pc:docMk/>
          <pc:sldMk cId="2475528943" sldId="359"/>
        </pc:sldMkLst>
        <pc:graphicFrameChg chg="mod modGraphic">
          <ac:chgData name="Sara Slade" userId="S::senco@civitasacademy.co.uk::a71819ca-5eb8-428b-b357-223be88e1734" providerId="AD" clId="Web-{FFCE6BC4-8EC8-4CB9-B2C1-121E0115A90A}" dt="2021-03-03T15:16:34.116" v="159"/>
          <ac:graphicFrameMkLst>
            <pc:docMk/>
            <pc:sldMk cId="2475528943" sldId="359"/>
            <ac:graphicFrameMk id="4" creationId="{6DE1E1D4-1E11-4127-BE84-5A3217C258D1}"/>
          </ac:graphicFrameMkLst>
        </pc:graphicFrameChg>
      </pc:sldChg>
    </pc:docChg>
  </pc:docChgLst>
  <pc:docChgLst>
    <pc:chgData name="Sal Ducker" userId="S::sal@reach2.org::ff2d8d37-db36-4407-81a7-7a91ae31d9a6" providerId="AD" clId="Web-{B957E43F-4654-4E92-8007-CFA4926EF4C7}"/>
    <pc:docChg chg="modSld">
      <pc:chgData name="Sal Ducker" userId="S::sal@reach2.org::ff2d8d37-db36-4407-81a7-7a91ae31d9a6" providerId="AD" clId="Web-{B957E43F-4654-4E92-8007-CFA4926EF4C7}" dt="2021-03-02T12:32:19.841" v="1" actId="1076"/>
      <pc:docMkLst>
        <pc:docMk/>
      </pc:docMkLst>
      <pc:sldChg chg="addSp modSp">
        <pc:chgData name="Sal Ducker" userId="S::sal@reach2.org::ff2d8d37-db36-4407-81a7-7a91ae31d9a6" providerId="AD" clId="Web-{B957E43F-4654-4E92-8007-CFA4926EF4C7}" dt="2021-03-02T12:32:19.841" v="1" actId="1076"/>
        <pc:sldMkLst>
          <pc:docMk/>
          <pc:sldMk cId="3632098165" sldId="370"/>
        </pc:sldMkLst>
        <pc:picChg chg="add mod">
          <ac:chgData name="Sal Ducker" userId="S::sal@reach2.org::ff2d8d37-db36-4407-81a7-7a91ae31d9a6" providerId="AD" clId="Web-{B957E43F-4654-4E92-8007-CFA4926EF4C7}" dt="2021-03-02T12:32:19.841" v="1" actId="1076"/>
          <ac:picMkLst>
            <pc:docMk/>
            <pc:sldMk cId="3632098165" sldId="370"/>
            <ac:picMk id="4" creationId="{88826F83-5041-4643-B119-9C697B1CCF84}"/>
          </ac:picMkLst>
        </pc:picChg>
      </pc:sldChg>
    </pc:docChg>
  </pc:docChgLst>
  <pc:docChgLst>
    <pc:chgData name="Jessica Bradburn" userId="S::jessica.bradburn@civitasacademy.co.uk::27a5e87a-ebec-4cd1-9a21-39b519a2ad19" providerId="AD" clId="Web-{77E789A3-2E09-46D4-9EBC-CC175462C49E}"/>
    <pc:docChg chg="modSld">
      <pc:chgData name="Jessica Bradburn" userId="S::jessica.bradburn@civitasacademy.co.uk::27a5e87a-ebec-4cd1-9a21-39b519a2ad19" providerId="AD" clId="Web-{77E789A3-2E09-46D4-9EBC-CC175462C49E}" dt="2020-07-07T14:12:20.470" v="186"/>
      <pc:docMkLst>
        <pc:docMk/>
      </pc:docMkLst>
      <pc:sldChg chg="modSp">
        <pc:chgData name="Jessica Bradburn" userId="S::jessica.bradburn@civitasacademy.co.uk::27a5e87a-ebec-4cd1-9a21-39b519a2ad19" providerId="AD" clId="Web-{77E789A3-2E09-46D4-9EBC-CC175462C49E}" dt="2020-07-07T14:08:10.315" v="30" actId="20577"/>
        <pc:sldMkLst>
          <pc:docMk/>
          <pc:sldMk cId="2468510462" sldId="278"/>
        </pc:sldMkLst>
        <pc:spChg chg="mod">
          <ac:chgData name="Jessica Bradburn" userId="S::jessica.bradburn@civitasacademy.co.uk::27a5e87a-ebec-4cd1-9a21-39b519a2ad19" providerId="AD" clId="Web-{77E789A3-2E09-46D4-9EBC-CC175462C49E}" dt="2020-07-07T14:08:10.315" v="30" actId="20577"/>
          <ac:spMkLst>
            <pc:docMk/>
            <pc:sldMk cId="2468510462" sldId="278"/>
            <ac:spMk id="2" creationId="{78A0BC90-01B3-0346-BB6D-5934FC0546F7}"/>
          </ac:spMkLst>
        </pc:spChg>
      </pc:sldChg>
      <pc:sldChg chg="modSp">
        <pc:chgData name="Jessica Bradburn" userId="S::jessica.bradburn@civitasacademy.co.uk::27a5e87a-ebec-4cd1-9a21-39b519a2ad19" providerId="AD" clId="Web-{77E789A3-2E09-46D4-9EBC-CC175462C49E}" dt="2020-07-07T14:08:39.112" v="39" actId="20577"/>
        <pc:sldMkLst>
          <pc:docMk/>
          <pc:sldMk cId="3163665945" sldId="338"/>
        </pc:sldMkLst>
        <pc:spChg chg="mod">
          <ac:chgData name="Jessica Bradburn" userId="S::jessica.bradburn@civitasacademy.co.uk::27a5e87a-ebec-4cd1-9a21-39b519a2ad19" providerId="AD" clId="Web-{77E789A3-2E09-46D4-9EBC-CC175462C49E}" dt="2020-07-07T14:08:39.112" v="39" actId="20577"/>
          <ac:spMkLst>
            <pc:docMk/>
            <pc:sldMk cId="3163665945" sldId="338"/>
            <ac:spMk id="3" creationId="{23B7B37B-BE9F-4940-8D02-BBB75DD826F3}"/>
          </ac:spMkLst>
        </pc:spChg>
      </pc:sldChg>
      <pc:sldChg chg="modSp">
        <pc:chgData name="Jessica Bradburn" userId="S::jessica.bradburn@civitasacademy.co.uk::27a5e87a-ebec-4cd1-9a21-39b519a2ad19" providerId="AD" clId="Web-{77E789A3-2E09-46D4-9EBC-CC175462C49E}" dt="2020-07-07T14:11:06.361" v="170" actId="20577"/>
        <pc:sldMkLst>
          <pc:docMk/>
          <pc:sldMk cId="3616500014" sldId="340"/>
        </pc:sldMkLst>
        <pc:spChg chg="mod">
          <ac:chgData name="Jessica Bradburn" userId="S::jessica.bradburn@civitasacademy.co.uk::27a5e87a-ebec-4cd1-9a21-39b519a2ad19" providerId="AD" clId="Web-{77E789A3-2E09-46D4-9EBC-CC175462C49E}" dt="2020-07-07T14:11:06.361" v="170" actId="20577"/>
          <ac:spMkLst>
            <pc:docMk/>
            <pc:sldMk cId="3616500014" sldId="340"/>
            <ac:spMk id="3" creationId="{8CB345DB-00EC-42A9-9226-9ACCBEF419DF}"/>
          </ac:spMkLst>
        </pc:spChg>
      </pc:sldChg>
      <pc:sldChg chg="addSp delSp modSp">
        <pc:chgData name="Jessica Bradburn" userId="S::jessica.bradburn@civitasacademy.co.uk::27a5e87a-ebec-4cd1-9a21-39b519a2ad19" providerId="AD" clId="Web-{77E789A3-2E09-46D4-9EBC-CC175462C49E}" dt="2020-07-07T14:12:20.470" v="186"/>
        <pc:sldMkLst>
          <pc:docMk/>
          <pc:sldMk cId="1927554914" sldId="341"/>
        </pc:sldMkLst>
        <pc:spChg chg="mod">
          <ac:chgData name="Jessica Bradburn" userId="S::jessica.bradburn@civitasacademy.co.uk::27a5e87a-ebec-4cd1-9a21-39b519a2ad19" providerId="AD" clId="Web-{77E789A3-2E09-46D4-9EBC-CC175462C49E}" dt="2020-07-07T14:12:20.079" v="184" actId="20577"/>
          <ac:spMkLst>
            <pc:docMk/>
            <pc:sldMk cId="1927554914" sldId="341"/>
            <ac:spMk id="3" creationId="{29B37C42-1689-4D53-8C9B-5C52C72318A0}"/>
          </ac:spMkLst>
        </pc:spChg>
        <pc:spChg chg="add mod">
          <ac:chgData name="Jessica Bradburn" userId="S::jessica.bradburn@civitasacademy.co.uk::27a5e87a-ebec-4cd1-9a21-39b519a2ad19" providerId="AD" clId="Web-{77E789A3-2E09-46D4-9EBC-CC175462C49E}" dt="2020-07-07T14:12:20.470" v="186"/>
          <ac:spMkLst>
            <pc:docMk/>
            <pc:sldMk cId="1927554914" sldId="341"/>
            <ac:spMk id="5" creationId="{C88D3C53-D2EC-43F0-81EA-D3DF9BBF57A4}"/>
          </ac:spMkLst>
        </pc:spChg>
        <pc:graphicFrameChg chg="del">
          <ac:chgData name="Jessica Bradburn" userId="S::jessica.bradburn@civitasacademy.co.uk::27a5e87a-ebec-4cd1-9a21-39b519a2ad19" providerId="AD" clId="Web-{77E789A3-2E09-46D4-9EBC-CC175462C49E}" dt="2020-07-07T14:11:59.782" v="181"/>
          <ac:graphicFrameMkLst>
            <pc:docMk/>
            <pc:sldMk cId="1927554914" sldId="341"/>
            <ac:graphicFrameMk id="22" creationId="{2A060030-32BA-4BEF-95C6-4BD22E782665}"/>
          </ac:graphicFrameMkLst>
        </pc:graphicFrameChg>
      </pc:sldChg>
    </pc:docChg>
  </pc:docChgLst>
  <pc:docChgLst>
    <pc:chgData name="Celia Frain" userId="S::celia.frain@civitasacademy.co.uk::40068a3f-32bd-4e45-9e7e-e8f149641105" providerId="AD" clId="Web-{E4875B45-E514-429D-8048-6E80ABABC07D}"/>
    <pc:docChg chg="modSld">
      <pc:chgData name="Celia Frain" userId="S::celia.frain@civitasacademy.co.uk::40068a3f-32bd-4e45-9e7e-e8f149641105" providerId="AD" clId="Web-{E4875B45-E514-429D-8048-6E80ABABC07D}" dt="2020-07-16T14:15:22.153" v="749" actId="14100"/>
      <pc:docMkLst>
        <pc:docMk/>
      </pc:docMkLst>
      <pc:sldChg chg="modSp">
        <pc:chgData name="Celia Frain" userId="S::celia.frain@civitasacademy.co.uk::40068a3f-32bd-4e45-9e7e-e8f149641105" providerId="AD" clId="Web-{E4875B45-E514-429D-8048-6E80ABABC07D}" dt="2020-07-16T14:12:53.352" v="513" actId="20577"/>
        <pc:sldMkLst>
          <pc:docMk/>
          <pc:sldMk cId="3404336415" sldId="337"/>
        </pc:sldMkLst>
        <pc:spChg chg="mod">
          <ac:chgData name="Celia Frain" userId="S::celia.frain@civitasacademy.co.uk::40068a3f-32bd-4e45-9e7e-e8f149641105" providerId="AD" clId="Web-{E4875B45-E514-429D-8048-6E80ABABC07D}" dt="2020-07-16T14:12:53.352" v="513" actId="20577"/>
          <ac:spMkLst>
            <pc:docMk/>
            <pc:sldMk cId="3404336415" sldId="337"/>
            <ac:spMk id="3" creationId="{F3373E61-1A96-4E81-9C6B-988E96ECF06A}"/>
          </ac:spMkLst>
        </pc:spChg>
      </pc:sldChg>
      <pc:sldChg chg="addSp delSp modSp">
        <pc:chgData name="Celia Frain" userId="S::celia.frain@civitasacademy.co.uk::40068a3f-32bd-4e45-9e7e-e8f149641105" providerId="AD" clId="Web-{E4875B45-E514-429D-8048-6E80ABABC07D}" dt="2020-07-16T14:00:36.708" v="164" actId="14100"/>
        <pc:sldMkLst>
          <pc:docMk/>
          <pc:sldMk cId="1927554914" sldId="341"/>
        </pc:sldMkLst>
        <pc:spChg chg="mod">
          <ac:chgData name="Celia Frain" userId="S::celia.frain@civitasacademy.co.uk::40068a3f-32bd-4e45-9e7e-e8f149641105" providerId="AD" clId="Web-{E4875B45-E514-429D-8048-6E80ABABC07D}" dt="2020-07-16T14:00:23.270" v="161" actId="1076"/>
          <ac:spMkLst>
            <pc:docMk/>
            <pc:sldMk cId="1927554914" sldId="341"/>
            <ac:spMk id="2" creationId="{14B07936-2F55-4455-B34B-344A99529371}"/>
          </ac:spMkLst>
        </pc:spChg>
        <pc:spChg chg="mod">
          <ac:chgData name="Celia Frain" userId="S::celia.frain@civitasacademy.co.uk::40068a3f-32bd-4e45-9e7e-e8f149641105" providerId="AD" clId="Web-{E4875B45-E514-429D-8048-6E80ABABC07D}" dt="2020-07-16T14:00:36.708" v="164" actId="14100"/>
          <ac:spMkLst>
            <pc:docMk/>
            <pc:sldMk cId="1927554914" sldId="341"/>
            <ac:spMk id="3" creationId="{29B37C42-1689-4D53-8C9B-5C52C72318A0}"/>
          </ac:spMkLst>
        </pc:spChg>
        <pc:spChg chg="add del">
          <ac:chgData name="Celia Frain" userId="S::celia.frain@civitasacademy.co.uk::40068a3f-32bd-4e45-9e7e-e8f149641105" providerId="AD" clId="Web-{E4875B45-E514-429D-8048-6E80ABABC07D}" dt="2020-07-16T13:59:06.783" v="10"/>
          <ac:spMkLst>
            <pc:docMk/>
            <pc:sldMk cId="1927554914" sldId="341"/>
            <ac:spMk id="32" creationId="{45961AAE-F136-41AB-A5A5-D8FB3C7B79E5}"/>
          </ac:spMkLst>
        </pc:spChg>
      </pc:sldChg>
      <pc:sldChg chg="modSp">
        <pc:chgData name="Celia Frain" userId="S::celia.frain@civitasacademy.co.uk::40068a3f-32bd-4e45-9e7e-e8f149641105" providerId="AD" clId="Web-{E4875B45-E514-429D-8048-6E80ABABC07D}" dt="2020-07-16T14:15:22.153" v="749" actId="14100"/>
        <pc:sldMkLst>
          <pc:docMk/>
          <pc:sldMk cId="3075097236" sldId="344"/>
        </pc:sldMkLst>
        <pc:spChg chg="mod">
          <ac:chgData name="Celia Frain" userId="S::celia.frain@civitasacademy.co.uk::40068a3f-32bd-4e45-9e7e-e8f149641105" providerId="AD" clId="Web-{E4875B45-E514-429D-8048-6E80ABABC07D}" dt="2020-07-16T14:15:22.153" v="749" actId="14100"/>
          <ac:spMkLst>
            <pc:docMk/>
            <pc:sldMk cId="3075097236" sldId="344"/>
            <ac:spMk id="3" creationId="{E7EEF3A4-72A6-46F0-AACF-7A126F3AEDD5}"/>
          </ac:spMkLst>
        </pc:spChg>
      </pc:sldChg>
      <pc:sldChg chg="modSp">
        <pc:chgData name="Celia Frain" userId="S::celia.frain@civitasacademy.co.uk::40068a3f-32bd-4e45-9e7e-e8f149641105" providerId="AD" clId="Web-{E4875B45-E514-429D-8048-6E80ABABC07D}" dt="2020-07-16T14:14:09.135" v="524" actId="20577"/>
        <pc:sldMkLst>
          <pc:docMk/>
          <pc:sldMk cId="722311921" sldId="357"/>
        </pc:sldMkLst>
        <pc:graphicFrameChg chg="modGraphic">
          <ac:chgData name="Celia Frain" userId="S::celia.frain@civitasacademy.co.uk::40068a3f-32bd-4e45-9e7e-e8f149641105" providerId="AD" clId="Web-{E4875B45-E514-429D-8048-6E80ABABC07D}" dt="2020-07-16T14:14:09.135" v="524" actId="20577"/>
          <ac:graphicFrameMkLst>
            <pc:docMk/>
            <pc:sldMk cId="722311921" sldId="357"/>
            <ac:graphicFrameMk id="8" creationId="{F4EF7349-9444-4507-8C0F-FECAA2D0D635}"/>
          </ac:graphicFrameMkLst>
        </pc:graphicFrameChg>
      </pc:sldChg>
      <pc:sldChg chg="modSp">
        <pc:chgData name="Celia Frain" userId="S::celia.frain@civitasacademy.co.uk::40068a3f-32bd-4e45-9e7e-e8f149641105" providerId="AD" clId="Web-{E4875B45-E514-429D-8048-6E80ABABC07D}" dt="2020-07-16T13:55:12.465" v="7"/>
        <pc:sldMkLst>
          <pc:docMk/>
          <pc:sldMk cId="1197999348" sldId="358"/>
        </pc:sldMkLst>
        <pc:graphicFrameChg chg="mod modGraphic">
          <ac:chgData name="Celia Frain" userId="S::celia.frain@civitasacademy.co.uk::40068a3f-32bd-4e45-9e7e-e8f149641105" providerId="AD" clId="Web-{E4875B45-E514-429D-8048-6E80ABABC07D}" dt="2020-07-16T13:55:12.465" v="7"/>
          <ac:graphicFrameMkLst>
            <pc:docMk/>
            <pc:sldMk cId="1197999348" sldId="358"/>
            <ac:graphicFrameMk id="3" creationId="{707931FD-D356-47E1-A91B-F76B7952BB98}"/>
          </ac:graphicFrameMkLst>
        </pc:graphicFrameChg>
      </pc:sldChg>
    </pc:docChg>
  </pc:docChgLst>
  <pc:docChgLst>
    <pc:chgData name="Sal Ducker" userId="S::sal@reach2.org::ff2d8d37-db36-4407-81a7-7a91ae31d9a6" providerId="AD" clId="Web-{1853BE10-9484-4B96-8EE2-D02EC4F9D1DC}"/>
    <pc:docChg chg="delSld modSld">
      <pc:chgData name="Sal Ducker" userId="S::sal@reach2.org::ff2d8d37-db36-4407-81a7-7a91ae31d9a6" providerId="AD" clId="Web-{1853BE10-9484-4B96-8EE2-D02EC4F9D1DC}" dt="2021-02-22T22:05:56.208" v="291"/>
      <pc:docMkLst>
        <pc:docMk/>
      </pc:docMkLst>
      <pc:sldChg chg="modSp">
        <pc:chgData name="Sal Ducker" userId="S::sal@reach2.org::ff2d8d37-db36-4407-81a7-7a91ae31d9a6" providerId="AD" clId="Web-{1853BE10-9484-4B96-8EE2-D02EC4F9D1DC}" dt="2021-02-22T22:05:56.208" v="291"/>
        <pc:sldMkLst>
          <pc:docMk/>
          <pc:sldMk cId="722192177" sldId="335"/>
        </pc:sldMkLst>
        <pc:graphicFrameChg chg="mod modGraphic">
          <ac:chgData name="Sal Ducker" userId="S::sal@reach2.org::ff2d8d37-db36-4407-81a7-7a91ae31d9a6" providerId="AD" clId="Web-{1853BE10-9484-4B96-8EE2-D02EC4F9D1DC}" dt="2021-02-22T22:05:56.208" v="291"/>
          <ac:graphicFrameMkLst>
            <pc:docMk/>
            <pc:sldMk cId="722192177" sldId="335"/>
            <ac:graphicFrameMk id="3" creationId="{D5CD89AB-1246-4C36-86E8-E6DF5E05B292}"/>
          </ac:graphicFrameMkLst>
        </pc:graphicFrameChg>
      </pc:sldChg>
      <pc:sldChg chg="modSp">
        <pc:chgData name="Sal Ducker" userId="S::sal@reach2.org::ff2d8d37-db36-4407-81a7-7a91ae31d9a6" providerId="AD" clId="Web-{1853BE10-9484-4B96-8EE2-D02EC4F9D1DC}" dt="2021-02-22T21:29:56.418" v="19" actId="20577"/>
        <pc:sldMkLst>
          <pc:docMk/>
          <pc:sldMk cId="542153802" sldId="339"/>
        </pc:sldMkLst>
        <pc:spChg chg="mod">
          <ac:chgData name="Sal Ducker" userId="S::sal@reach2.org::ff2d8d37-db36-4407-81a7-7a91ae31d9a6" providerId="AD" clId="Web-{1853BE10-9484-4B96-8EE2-D02EC4F9D1DC}" dt="2021-02-22T21:29:56.418" v="19" actId="20577"/>
          <ac:spMkLst>
            <pc:docMk/>
            <pc:sldMk cId="542153802" sldId="339"/>
            <ac:spMk id="4" creationId="{032E7C7B-E1FF-4619-8E3C-BDA2CAD0D6C3}"/>
          </ac:spMkLst>
        </pc:spChg>
      </pc:sldChg>
      <pc:sldChg chg="modSp">
        <pc:chgData name="Sal Ducker" userId="S::sal@reach2.org::ff2d8d37-db36-4407-81a7-7a91ae31d9a6" providerId="AD" clId="Web-{1853BE10-9484-4B96-8EE2-D02EC4F9D1DC}" dt="2021-02-22T21:32:11.984" v="23" actId="20577"/>
        <pc:sldMkLst>
          <pc:docMk/>
          <pc:sldMk cId="1927554914" sldId="341"/>
        </pc:sldMkLst>
        <pc:spChg chg="mod">
          <ac:chgData name="Sal Ducker" userId="S::sal@reach2.org::ff2d8d37-db36-4407-81a7-7a91ae31d9a6" providerId="AD" clId="Web-{1853BE10-9484-4B96-8EE2-D02EC4F9D1DC}" dt="2021-02-22T21:32:11.984" v="23" actId="20577"/>
          <ac:spMkLst>
            <pc:docMk/>
            <pc:sldMk cId="1927554914" sldId="341"/>
            <ac:spMk id="3" creationId="{29B37C42-1689-4D53-8C9B-5C52C72318A0}"/>
          </ac:spMkLst>
        </pc:spChg>
      </pc:sldChg>
      <pc:sldChg chg="modSp">
        <pc:chgData name="Sal Ducker" userId="S::sal@reach2.org::ff2d8d37-db36-4407-81a7-7a91ae31d9a6" providerId="AD" clId="Web-{1853BE10-9484-4B96-8EE2-D02EC4F9D1DC}" dt="2021-02-22T21:42:54.204" v="115" actId="20577"/>
        <pc:sldMkLst>
          <pc:docMk/>
          <pc:sldMk cId="3047354857" sldId="348"/>
        </pc:sldMkLst>
        <pc:spChg chg="mod">
          <ac:chgData name="Sal Ducker" userId="S::sal@reach2.org::ff2d8d37-db36-4407-81a7-7a91ae31d9a6" providerId="AD" clId="Web-{1853BE10-9484-4B96-8EE2-D02EC4F9D1DC}" dt="2021-02-22T21:42:54.204" v="115" actId="20577"/>
          <ac:spMkLst>
            <pc:docMk/>
            <pc:sldMk cId="3047354857" sldId="348"/>
            <ac:spMk id="4" creationId="{4EF285B3-760E-47AA-95A9-CE82080DC7A0}"/>
          </ac:spMkLst>
        </pc:spChg>
      </pc:sldChg>
      <pc:sldChg chg="modSp">
        <pc:chgData name="Sal Ducker" userId="S::sal@reach2.org::ff2d8d37-db36-4407-81a7-7a91ae31d9a6" providerId="AD" clId="Web-{1853BE10-9484-4B96-8EE2-D02EC4F9D1DC}" dt="2021-02-22T21:40:53.138" v="104" actId="20577"/>
        <pc:sldMkLst>
          <pc:docMk/>
          <pc:sldMk cId="1197999348" sldId="358"/>
        </pc:sldMkLst>
        <pc:spChg chg="mod">
          <ac:chgData name="Sal Ducker" userId="S::sal@reach2.org::ff2d8d37-db36-4407-81a7-7a91ae31d9a6" providerId="AD" clId="Web-{1853BE10-9484-4B96-8EE2-D02EC4F9D1DC}" dt="2021-02-22T21:40:53.138" v="104" actId="20577"/>
          <ac:spMkLst>
            <pc:docMk/>
            <pc:sldMk cId="1197999348" sldId="358"/>
            <ac:spMk id="4" creationId="{A4657305-DCF1-4809-A719-0DD7725BAEFC}"/>
          </ac:spMkLst>
        </pc:spChg>
      </pc:sldChg>
      <pc:sldChg chg="modSp">
        <pc:chgData name="Sal Ducker" userId="S::sal@reach2.org::ff2d8d37-db36-4407-81a7-7a91ae31d9a6" providerId="AD" clId="Web-{1853BE10-9484-4B96-8EE2-D02EC4F9D1DC}" dt="2021-02-22T21:36:49.709" v="53" actId="20577"/>
        <pc:sldMkLst>
          <pc:docMk/>
          <pc:sldMk cId="2545470142" sldId="366"/>
        </pc:sldMkLst>
        <pc:spChg chg="mod">
          <ac:chgData name="Sal Ducker" userId="S::sal@reach2.org::ff2d8d37-db36-4407-81a7-7a91ae31d9a6" providerId="AD" clId="Web-{1853BE10-9484-4B96-8EE2-D02EC4F9D1DC}" dt="2021-02-22T21:36:49.709" v="53" actId="20577"/>
          <ac:spMkLst>
            <pc:docMk/>
            <pc:sldMk cId="2545470142" sldId="366"/>
            <ac:spMk id="2" creationId="{64CD2E56-765D-4E64-9F41-CD0BD5B9BBDE}"/>
          </ac:spMkLst>
        </pc:spChg>
        <pc:spChg chg="mod">
          <ac:chgData name="Sal Ducker" userId="S::sal@reach2.org::ff2d8d37-db36-4407-81a7-7a91ae31d9a6" providerId="AD" clId="Web-{1853BE10-9484-4B96-8EE2-D02EC4F9D1DC}" dt="2021-02-22T21:36:43.834" v="52" actId="20577"/>
          <ac:spMkLst>
            <pc:docMk/>
            <pc:sldMk cId="2545470142" sldId="366"/>
            <ac:spMk id="5" creationId="{2C8F5D28-BF4E-4CA4-A557-E8025053E61F}"/>
          </ac:spMkLst>
        </pc:spChg>
      </pc:sldChg>
      <pc:sldChg chg="modSp">
        <pc:chgData name="Sal Ducker" userId="S::sal@reach2.org::ff2d8d37-db36-4407-81a7-7a91ae31d9a6" providerId="AD" clId="Web-{1853BE10-9484-4B96-8EE2-D02EC4F9D1DC}" dt="2021-02-22T22:04:52.613" v="267" actId="20577"/>
        <pc:sldMkLst>
          <pc:docMk/>
          <pc:sldMk cId="3192938925" sldId="367"/>
        </pc:sldMkLst>
        <pc:spChg chg="mod">
          <ac:chgData name="Sal Ducker" userId="S::sal@reach2.org::ff2d8d37-db36-4407-81a7-7a91ae31d9a6" providerId="AD" clId="Web-{1853BE10-9484-4B96-8EE2-D02EC4F9D1DC}" dt="2021-02-22T22:04:52.613" v="267" actId="20577"/>
          <ac:spMkLst>
            <pc:docMk/>
            <pc:sldMk cId="3192938925" sldId="367"/>
            <ac:spMk id="5" creationId="{2C8F5D28-BF4E-4CA4-A557-E8025053E61F}"/>
          </ac:spMkLst>
        </pc:spChg>
      </pc:sldChg>
      <pc:sldChg chg="modSp">
        <pc:chgData name="Sal Ducker" userId="S::sal@reach2.org::ff2d8d37-db36-4407-81a7-7a91ae31d9a6" providerId="AD" clId="Web-{1853BE10-9484-4B96-8EE2-D02EC4F9D1DC}" dt="2021-02-22T21:39:36.121" v="97" actId="20577"/>
        <pc:sldMkLst>
          <pc:docMk/>
          <pc:sldMk cId="2178376756" sldId="368"/>
        </pc:sldMkLst>
        <pc:spChg chg="mod">
          <ac:chgData name="Sal Ducker" userId="S::sal@reach2.org::ff2d8d37-db36-4407-81a7-7a91ae31d9a6" providerId="AD" clId="Web-{1853BE10-9484-4B96-8EE2-D02EC4F9D1DC}" dt="2021-02-22T21:39:36.121" v="97" actId="20577"/>
          <ac:spMkLst>
            <pc:docMk/>
            <pc:sldMk cId="2178376756" sldId="368"/>
            <ac:spMk id="3" creationId="{EB5135B8-CB83-4E88-B52F-1AFB5D5B12A3}"/>
          </ac:spMkLst>
        </pc:spChg>
      </pc:sldChg>
      <pc:sldChg chg="del">
        <pc:chgData name="Sal Ducker" userId="S::sal@reach2.org::ff2d8d37-db36-4407-81a7-7a91ae31d9a6" providerId="AD" clId="Web-{1853BE10-9484-4B96-8EE2-D02EC4F9D1DC}" dt="2021-02-22T21:39:56.621" v="98"/>
        <pc:sldMkLst>
          <pc:docMk/>
          <pc:sldMk cId="150718696" sldId="369"/>
        </pc:sldMkLst>
      </pc:sldChg>
      <pc:sldChg chg="modSp">
        <pc:chgData name="Sal Ducker" userId="S::sal@reach2.org::ff2d8d37-db36-4407-81a7-7a91ae31d9a6" providerId="AD" clId="Web-{1853BE10-9484-4B96-8EE2-D02EC4F9D1DC}" dt="2021-02-22T21:33:39.517" v="34" actId="20577"/>
        <pc:sldMkLst>
          <pc:docMk/>
          <pc:sldMk cId="3632098165" sldId="370"/>
        </pc:sldMkLst>
        <pc:spChg chg="mod">
          <ac:chgData name="Sal Ducker" userId="S::sal@reach2.org::ff2d8d37-db36-4407-81a7-7a91ae31d9a6" providerId="AD" clId="Web-{1853BE10-9484-4B96-8EE2-D02EC4F9D1DC}" dt="2021-02-22T21:33:39.517" v="34" actId="20577"/>
          <ac:spMkLst>
            <pc:docMk/>
            <pc:sldMk cId="3632098165" sldId="370"/>
            <ac:spMk id="3" creationId="{29B37C42-1689-4D53-8C9B-5C52C72318A0}"/>
          </ac:spMkLst>
        </pc:spChg>
      </pc:sldChg>
    </pc:docChg>
  </pc:docChgLst>
  <pc:docChgLst>
    <pc:chgData name="Sal Ducker" userId="S::sal@reach2.org::ff2d8d37-db36-4407-81a7-7a91ae31d9a6" providerId="AD" clId="Web-{BC13C4BB-3387-4B42-B08C-2154BD0C6923}"/>
    <pc:docChg chg="modSld">
      <pc:chgData name="Sal Ducker" userId="S::sal@reach2.org::ff2d8d37-db36-4407-81a7-7a91ae31d9a6" providerId="AD" clId="Web-{BC13C4BB-3387-4B42-B08C-2154BD0C6923}" dt="2021-03-02T12:36:21.866" v="2" actId="1076"/>
      <pc:docMkLst>
        <pc:docMk/>
      </pc:docMkLst>
      <pc:sldChg chg="modSp">
        <pc:chgData name="Sal Ducker" userId="S::sal@reach2.org::ff2d8d37-db36-4407-81a7-7a91ae31d9a6" providerId="AD" clId="Web-{BC13C4BB-3387-4B42-B08C-2154BD0C6923}" dt="2021-03-02T12:36:21.866" v="2" actId="1076"/>
        <pc:sldMkLst>
          <pc:docMk/>
          <pc:sldMk cId="3632098165" sldId="370"/>
        </pc:sldMkLst>
        <pc:spChg chg="mod">
          <ac:chgData name="Sal Ducker" userId="S::sal@reach2.org::ff2d8d37-db36-4407-81a7-7a91ae31d9a6" providerId="AD" clId="Web-{BC13C4BB-3387-4B42-B08C-2154BD0C6923}" dt="2021-03-02T12:36:03.007" v="1" actId="14100"/>
          <ac:spMkLst>
            <pc:docMk/>
            <pc:sldMk cId="3632098165" sldId="370"/>
            <ac:spMk id="3" creationId="{29B37C42-1689-4D53-8C9B-5C52C72318A0}"/>
          </ac:spMkLst>
        </pc:spChg>
        <pc:picChg chg="mod">
          <ac:chgData name="Sal Ducker" userId="S::sal@reach2.org::ff2d8d37-db36-4407-81a7-7a91ae31d9a6" providerId="AD" clId="Web-{BC13C4BB-3387-4B42-B08C-2154BD0C6923}" dt="2021-03-02T12:36:21.866" v="2" actId="1076"/>
          <ac:picMkLst>
            <pc:docMk/>
            <pc:sldMk cId="3632098165" sldId="370"/>
            <ac:picMk id="4" creationId="{88826F83-5041-4643-B119-9C697B1CCF84}"/>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38E43-5E91-46D9-9343-F88AFCDD049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58BF86-EDD8-4F81-8D31-A50272029460}">
      <dgm:prSet/>
      <dgm:spPr/>
      <dgm:t>
        <a:bodyPr/>
        <a:lstStyle/>
        <a:p>
          <a:pPr rtl="0">
            <a:lnSpc>
              <a:spcPct val="100000"/>
            </a:lnSpc>
          </a:pPr>
          <a:r>
            <a:rPr lang="en-GB"/>
            <a:t>Each bubble will have a dedicated</a:t>
          </a:r>
          <a:r>
            <a:rPr lang="en-GB">
              <a:latin typeface="Trebuchet MS" panose="020B0603020202020204"/>
            </a:rPr>
            <a:t> time on</a:t>
          </a:r>
          <a:r>
            <a:rPr lang="en-GB"/>
            <a:t> the playground</a:t>
          </a:r>
          <a:r>
            <a:rPr lang="en-GB">
              <a:latin typeface="Trebuchet MS" panose="020B0603020202020204"/>
            </a:rPr>
            <a:t>.</a:t>
          </a:r>
          <a:r>
            <a:rPr lang="en-GB"/>
            <a:t> </a:t>
          </a:r>
          <a:endParaRPr lang="en-US"/>
        </a:p>
      </dgm:t>
    </dgm:pt>
    <dgm:pt modelId="{B88CCC7D-A510-4027-B81D-E5A49E7DA010}" type="parTrans" cxnId="{2A6BCFF4-0A7E-41CE-A878-AE536DCD4B81}">
      <dgm:prSet/>
      <dgm:spPr/>
      <dgm:t>
        <a:bodyPr/>
        <a:lstStyle/>
        <a:p>
          <a:endParaRPr lang="en-US"/>
        </a:p>
      </dgm:t>
    </dgm:pt>
    <dgm:pt modelId="{9859C4EC-6888-46B6-8A5F-8067B1DC5694}" type="sibTrans" cxnId="{2A6BCFF4-0A7E-41CE-A878-AE536DCD4B81}">
      <dgm:prSet/>
      <dgm:spPr/>
      <dgm:t>
        <a:bodyPr/>
        <a:lstStyle/>
        <a:p>
          <a:endParaRPr lang="en-US"/>
        </a:p>
      </dgm:t>
    </dgm:pt>
    <dgm:pt modelId="{ED29356E-EFC6-4872-BF7D-E29295BAA262}" type="pres">
      <dgm:prSet presAssocID="{DA338E43-5E91-46D9-9343-F88AFCDD0490}" presName="root" presStyleCnt="0">
        <dgm:presLayoutVars>
          <dgm:dir/>
          <dgm:resizeHandles val="exact"/>
        </dgm:presLayoutVars>
      </dgm:prSet>
      <dgm:spPr/>
    </dgm:pt>
    <dgm:pt modelId="{0F25B604-978A-4D1D-846D-C5DA7E816BE6}" type="pres">
      <dgm:prSet presAssocID="{E358BF86-EDD8-4F81-8D31-A50272029460}" presName="compNode" presStyleCnt="0"/>
      <dgm:spPr/>
    </dgm:pt>
    <dgm:pt modelId="{C86C8CD3-0CEC-4DE5-BBDA-3DF69D830BAD}" type="pres">
      <dgm:prSet presAssocID="{E358BF86-EDD8-4F81-8D31-A50272029460}" presName="bgRect" presStyleLbl="bgShp" presStyleIdx="0" presStyleCnt="1"/>
      <dgm:spPr/>
    </dgm:pt>
    <dgm:pt modelId="{81CB2CBC-948E-40D6-BF94-6AAEB3C46029}" type="pres">
      <dgm:prSet presAssocID="{E358BF86-EDD8-4F81-8D31-A5027202946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dminton"/>
        </a:ext>
      </dgm:extLst>
    </dgm:pt>
    <dgm:pt modelId="{93470B72-B7AD-438A-B3E1-1960E4754666}" type="pres">
      <dgm:prSet presAssocID="{E358BF86-EDD8-4F81-8D31-A50272029460}" presName="spaceRect" presStyleCnt="0"/>
      <dgm:spPr/>
    </dgm:pt>
    <dgm:pt modelId="{C2B31CD5-0951-4351-ADB4-C3CEA1A82EDC}" type="pres">
      <dgm:prSet presAssocID="{E358BF86-EDD8-4F81-8D31-A50272029460}" presName="parTx" presStyleLbl="revTx" presStyleIdx="0" presStyleCnt="1">
        <dgm:presLayoutVars>
          <dgm:chMax val="0"/>
          <dgm:chPref val="0"/>
        </dgm:presLayoutVars>
      </dgm:prSet>
      <dgm:spPr/>
    </dgm:pt>
  </dgm:ptLst>
  <dgm:cxnLst>
    <dgm:cxn modelId="{296348BD-9941-4204-A1A9-5B456FD57B69}" type="presOf" srcId="{DA338E43-5E91-46D9-9343-F88AFCDD0490}" destId="{ED29356E-EFC6-4872-BF7D-E29295BAA262}" srcOrd="0" destOrd="0" presId="urn:microsoft.com/office/officeart/2018/2/layout/IconVerticalSolidList"/>
    <dgm:cxn modelId="{6D8BE6CE-60FF-4D0B-A66F-F1EFD556BA1D}" type="presOf" srcId="{E358BF86-EDD8-4F81-8D31-A50272029460}" destId="{C2B31CD5-0951-4351-ADB4-C3CEA1A82EDC}" srcOrd="0" destOrd="0" presId="urn:microsoft.com/office/officeart/2018/2/layout/IconVerticalSolidList"/>
    <dgm:cxn modelId="{2A6BCFF4-0A7E-41CE-A878-AE536DCD4B81}" srcId="{DA338E43-5E91-46D9-9343-F88AFCDD0490}" destId="{E358BF86-EDD8-4F81-8D31-A50272029460}" srcOrd="0" destOrd="0" parTransId="{B88CCC7D-A510-4027-B81D-E5A49E7DA010}" sibTransId="{9859C4EC-6888-46B6-8A5F-8067B1DC5694}"/>
    <dgm:cxn modelId="{294475DA-6C62-4610-8DFB-AEFA84A2A817}" type="presParOf" srcId="{ED29356E-EFC6-4872-BF7D-E29295BAA262}" destId="{0F25B604-978A-4D1D-846D-C5DA7E816BE6}" srcOrd="0" destOrd="0" presId="urn:microsoft.com/office/officeart/2018/2/layout/IconVerticalSolidList"/>
    <dgm:cxn modelId="{2DAB42C6-B158-482A-8933-E8CAB240AD99}" type="presParOf" srcId="{0F25B604-978A-4D1D-846D-C5DA7E816BE6}" destId="{C86C8CD3-0CEC-4DE5-BBDA-3DF69D830BAD}" srcOrd="0" destOrd="0" presId="urn:microsoft.com/office/officeart/2018/2/layout/IconVerticalSolidList"/>
    <dgm:cxn modelId="{2131E2B0-7646-4538-A758-040F36EDF560}" type="presParOf" srcId="{0F25B604-978A-4D1D-846D-C5DA7E816BE6}" destId="{81CB2CBC-948E-40D6-BF94-6AAEB3C46029}" srcOrd="1" destOrd="0" presId="urn:microsoft.com/office/officeart/2018/2/layout/IconVerticalSolidList"/>
    <dgm:cxn modelId="{B2226BC2-88C3-48B8-90EB-E8339B3A4BB7}" type="presParOf" srcId="{0F25B604-978A-4D1D-846D-C5DA7E816BE6}" destId="{93470B72-B7AD-438A-B3E1-1960E4754666}" srcOrd="2" destOrd="0" presId="urn:microsoft.com/office/officeart/2018/2/layout/IconVerticalSolidList"/>
    <dgm:cxn modelId="{63FEF1B8-1615-4A6E-84D7-1A244A565CA9}" type="presParOf" srcId="{0F25B604-978A-4D1D-846D-C5DA7E816BE6}" destId="{C2B31CD5-0951-4351-ADB4-C3CEA1A82ED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9A289-D5DB-4638-B84B-2F39F576563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493E101-5408-44B1-A759-398EE75F7C83}">
      <dgm:prSet/>
      <dgm:spPr/>
      <dgm:t>
        <a:bodyPr/>
        <a:lstStyle/>
        <a:p>
          <a:r>
            <a:rPr lang="en-GB"/>
            <a:t>Pupils will evacuate the building in </a:t>
          </a:r>
          <a:r>
            <a:rPr lang="en-GB">
              <a:latin typeface="Trebuchet MS" panose="020B0603020202020204"/>
            </a:rPr>
            <a:t>an</a:t>
          </a:r>
          <a:r>
            <a:rPr lang="en-GB"/>
            <a:t> orderly way, maintaining social distancing where it is safe to do so.</a:t>
          </a:r>
          <a:endParaRPr lang="en-US"/>
        </a:p>
      </dgm:t>
    </dgm:pt>
    <dgm:pt modelId="{208923E8-12FF-4279-9430-97B03AED0650}" type="parTrans" cxnId="{01940CA4-495D-4A33-8B15-BF9EBBEC89B5}">
      <dgm:prSet/>
      <dgm:spPr/>
      <dgm:t>
        <a:bodyPr/>
        <a:lstStyle/>
        <a:p>
          <a:endParaRPr lang="en-US"/>
        </a:p>
      </dgm:t>
    </dgm:pt>
    <dgm:pt modelId="{B9EE3921-AECE-45E9-B2F6-F60503B2E2FE}" type="sibTrans" cxnId="{01940CA4-495D-4A33-8B15-BF9EBBEC89B5}">
      <dgm:prSet/>
      <dgm:spPr/>
      <dgm:t>
        <a:bodyPr/>
        <a:lstStyle/>
        <a:p>
          <a:endParaRPr lang="en-US"/>
        </a:p>
      </dgm:t>
    </dgm:pt>
    <dgm:pt modelId="{7B705AC6-B7D0-449D-892C-5E900DCD6E6D}">
      <dgm:prSet/>
      <dgm:spPr/>
      <dgm:t>
        <a:bodyPr/>
        <a:lstStyle/>
        <a:p>
          <a:r>
            <a:rPr lang="en-GB"/>
            <a:t>If there is an imminent risk, social distancing will not be maintained. </a:t>
          </a:r>
          <a:endParaRPr lang="en-US"/>
        </a:p>
      </dgm:t>
    </dgm:pt>
    <dgm:pt modelId="{BD8695B8-FB32-4D0B-B433-01A050CF4DF5}" type="parTrans" cxnId="{6071C3E1-C843-429E-BECA-8989A958ED94}">
      <dgm:prSet/>
      <dgm:spPr/>
      <dgm:t>
        <a:bodyPr/>
        <a:lstStyle/>
        <a:p>
          <a:endParaRPr lang="en-US"/>
        </a:p>
      </dgm:t>
    </dgm:pt>
    <dgm:pt modelId="{2B68BADE-551E-4284-B2FC-92E820156C98}" type="sibTrans" cxnId="{6071C3E1-C843-429E-BECA-8989A958ED94}">
      <dgm:prSet/>
      <dgm:spPr/>
      <dgm:t>
        <a:bodyPr/>
        <a:lstStyle/>
        <a:p>
          <a:endParaRPr lang="en-US"/>
        </a:p>
      </dgm:t>
    </dgm:pt>
    <dgm:pt modelId="{204D0003-A76F-4D89-95AC-226198504690}">
      <dgm:prSet/>
      <dgm:spPr/>
      <dgm:t>
        <a:bodyPr/>
        <a:lstStyle/>
        <a:p>
          <a:pPr rtl="0"/>
          <a:r>
            <a:rPr lang="en-GB"/>
            <a:t>Pupils will line up in their groups </a:t>
          </a:r>
          <a:r>
            <a:rPr lang="en-GB">
              <a:latin typeface="Trebuchet MS" panose="020B0603020202020204"/>
            </a:rPr>
            <a:t>at the evacuation point</a:t>
          </a:r>
          <a:r>
            <a:rPr lang="en-GB"/>
            <a:t>, maintaining social distancing from each other and other groups.</a:t>
          </a:r>
          <a:endParaRPr lang="en-US"/>
        </a:p>
      </dgm:t>
    </dgm:pt>
    <dgm:pt modelId="{9AC2F7BA-358A-4740-A0C6-05E97F363AC2}" type="parTrans" cxnId="{69C70FCA-9B77-4273-B788-29E8CAE95DBD}">
      <dgm:prSet/>
      <dgm:spPr/>
      <dgm:t>
        <a:bodyPr/>
        <a:lstStyle/>
        <a:p>
          <a:endParaRPr lang="en-US"/>
        </a:p>
      </dgm:t>
    </dgm:pt>
    <dgm:pt modelId="{85970176-002C-46B3-88EE-60A750604353}" type="sibTrans" cxnId="{69C70FCA-9B77-4273-B788-29E8CAE95DBD}">
      <dgm:prSet/>
      <dgm:spPr/>
      <dgm:t>
        <a:bodyPr/>
        <a:lstStyle/>
        <a:p>
          <a:endParaRPr lang="en-US"/>
        </a:p>
      </dgm:t>
    </dgm:pt>
    <dgm:pt modelId="{4119B14F-6B47-4BA6-8946-E625167CEA47}">
      <dgm:prSet phldr="0"/>
      <dgm:spPr/>
      <dgm:t>
        <a:bodyPr/>
        <a:lstStyle/>
        <a:p>
          <a:pPr rtl="0"/>
          <a:r>
            <a:rPr lang="en-GB">
              <a:latin typeface="Trebuchet MS" panose="020B0603020202020204"/>
            </a:rPr>
            <a:t>Groups will have the opportunity to practise this.</a:t>
          </a:r>
          <a:endParaRPr lang="en-GB"/>
        </a:p>
      </dgm:t>
    </dgm:pt>
    <dgm:pt modelId="{CE0DA01A-5282-4913-A534-C5C3668A62DA}" type="parTrans" cxnId="{59D485E0-D527-47D7-B5DC-D5FB7B4AFC84}">
      <dgm:prSet/>
      <dgm:spPr/>
      <dgm:t>
        <a:bodyPr/>
        <a:lstStyle/>
        <a:p>
          <a:endParaRPr lang="en-US"/>
        </a:p>
      </dgm:t>
    </dgm:pt>
    <dgm:pt modelId="{F9711FE7-2C16-486D-ADF6-B4AED95A73A3}" type="sibTrans" cxnId="{59D485E0-D527-47D7-B5DC-D5FB7B4AFC84}">
      <dgm:prSet/>
      <dgm:spPr/>
      <dgm:t>
        <a:bodyPr/>
        <a:lstStyle/>
        <a:p>
          <a:endParaRPr lang="en-US"/>
        </a:p>
      </dgm:t>
    </dgm:pt>
    <dgm:pt modelId="{511C8093-48E1-48A1-A2BD-718401EB1C66}" type="pres">
      <dgm:prSet presAssocID="{A949A289-D5DB-4638-B84B-2F39F5765639}" presName="linear" presStyleCnt="0">
        <dgm:presLayoutVars>
          <dgm:animLvl val="lvl"/>
          <dgm:resizeHandles val="exact"/>
        </dgm:presLayoutVars>
      </dgm:prSet>
      <dgm:spPr/>
    </dgm:pt>
    <dgm:pt modelId="{FB3981C9-3552-4100-93C4-BA199EEC586B}" type="pres">
      <dgm:prSet presAssocID="{3493E101-5408-44B1-A759-398EE75F7C83}" presName="parentText" presStyleLbl="node1" presStyleIdx="0" presStyleCnt="4">
        <dgm:presLayoutVars>
          <dgm:chMax val="0"/>
          <dgm:bulletEnabled val="1"/>
        </dgm:presLayoutVars>
      </dgm:prSet>
      <dgm:spPr/>
    </dgm:pt>
    <dgm:pt modelId="{6C10778C-3EDB-4A1C-AD6A-D32920C190ED}" type="pres">
      <dgm:prSet presAssocID="{B9EE3921-AECE-45E9-B2F6-F60503B2E2FE}" presName="spacer" presStyleCnt="0"/>
      <dgm:spPr/>
    </dgm:pt>
    <dgm:pt modelId="{68DD24B8-D6D3-402C-9EA3-74CF6113C5F0}" type="pres">
      <dgm:prSet presAssocID="{7B705AC6-B7D0-449D-892C-5E900DCD6E6D}" presName="parentText" presStyleLbl="node1" presStyleIdx="1" presStyleCnt="4">
        <dgm:presLayoutVars>
          <dgm:chMax val="0"/>
          <dgm:bulletEnabled val="1"/>
        </dgm:presLayoutVars>
      </dgm:prSet>
      <dgm:spPr/>
    </dgm:pt>
    <dgm:pt modelId="{0223E40C-DF15-4508-89A4-C4C776316DC4}" type="pres">
      <dgm:prSet presAssocID="{2B68BADE-551E-4284-B2FC-92E820156C98}" presName="spacer" presStyleCnt="0"/>
      <dgm:spPr/>
    </dgm:pt>
    <dgm:pt modelId="{F0EE9143-1840-49BE-9836-872D6B98D217}" type="pres">
      <dgm:prSet presAssocID="{204D0003-A76F-4D89-95AC-226198504690}" presName="parentText" presStyleLbl="node1" presStyleIdx="2" presStyleCnt="4">
        <dgm:presLayoutVars>
          <dgm:chMax val="0"/>
          <dgm:bulletEnabled val="1"/>
        </dgm:presLayoutVars>
      </dgm:prSet>
      <dgm:spPr/>
    </dgm:pt>
    <dgm:pt modelId="{9C057E5B-FA08-4D98-831C-AA72EE7222AB}" type="pres">
      <dgm:prSet presAssocID="{85970176-002C-46B3-88EE-60A750604353}" presName="spacer" presStyleCnt="0"/>
      <dgm:spPr/>
    </dgm:pt>
    <dgm:pt modelId="{278B2A0C-3358-4565-B1FF-10AEAF81CD1A}" type="pres">
      <dgm:prSet presAssocID="{4119B14F-6B47-4BA6-8946-E625167CEA47}" presName="parentText" presStyleLbl="node1" presStyleIdx="3" presStyleCnt="4">
        <dgm:presLayoutVars>
          <dgm:chMax val="0"/>
          <dgm:bulletEnabled val="1"/>
        </dgm:presLayoutVars>
      </dgm:prSet>
      <dgm:spPr/>
    </dgm:pt>
  </dgm:ptLst>
  <dgm:cxnLst>
    <dgm:cxn modelId="{B4C5CB66-2CB1-43B5-9495-AD27C0A480E9}" type="presOf" srcId="{A949A289-D5DB-4638-B84B-2F39F5765639}" destId="{511C8093-48E1-48A1-A2BD-718401EB1C66}" srcOrd="0" destOrd="0" presId="urn:microsoft.com/office/officeart/2005/8/layout/vList2"/>
    <dgm:cxn modelId="{01940CA4-495D-4A33-8B15-BF9EBBEC89B5}" srcId="{A949A289-D5DB-4638-B84B-2F39F5765639}" destId="{3493E101-5408-44B1-A759-398EE75F7C83}" srcOrd="0" destOrd="0" parTransId="{208923E8-12FF-4279-9430-97B03AED0650}" sibTransId="{B9EE3921-AECE-45E9-B2F6-F60503B2E2FE}"/>
    <dgm:cxn modelId="{079133B1-6BCE-4078-8EB3-B3391EC13C1D}" type="presOf" srcId="{3493E101-5408-44B1-A759-398EE75F7C83}" destId="{FB3981C9-3552-4100-93C4-BA199EEC586B}" srcOrd="0" destOrd="0" presId="urn:microsoft.com/office/officeart/2005/8/layout/vList2"/>
    <dgm:cxn modelId="{32D01AC7-C6C7-4DB3-9A22-F372ECC18070}" type="presOf" srcId="{4119B14F-6B47-4BA6-8946-E625167CEA47}" destId="{278B2A0C-3358-4565-B1FF-10AEAF81CD1A}" srcOrd="0" destOrd="0" presId="urn:microsoft.com/office/officeart/2005/8/layout/vList2"/>
    <dgm:cxn modelId="{69C70FCA-9B77-4273-B788-29E8CAE95DBD}" srcId="{A949A289-D5DB-4638-B84B-2F39F5765639}" destId="{204D0003-A76F-4D89-95AC-226198504690}" srcOrd="2" destOrd="0" parTransId="{9AC2F7BA-358A-4740-A0C6-05E97F363AC2}" sibTransId="{85970176-002C-46B3-88EE-60A750604353}"/>
    <dgm:cxn modelId="{659B2DDB-BEE1-4258-A7F2-2BCA0A9AD5FD}" type="presOf" srcId="{7B705AC6-B7D0-449D-892C-5E900DCD6E6D}" destId="{68DD24B8-D6D3-402C-9EA3-74CF6113C5F0}" srcOrd="0" destOrd="0" presId="urn:microsoft.com/office/officeart/2005/8/layout/vList2"/>
    <dgm:cxn modelId="{59D485E0-D527-47D7-B5DC-D5FB7B4AFC84}" srcId="{A949A289-D5DB-4638-B84B-2F39F5765639}" destId="{4119B14F-6B47-4BA6-8946-E625167CEA47}" srcOrd="3" destOrd="0" parTransId="{CE0DA01A-5282-4913-A534-C5C3668A62DA}" sibTransId="{F9711FE7-2C16-486D-ADF6-B4AED95A73A3}"/>
    <dgm:cxn modelId="{6071C3E1-C843-429E-BECA-8989A958ED94}" srcId="{A949A289-D5DB-4638-B84B-2F39F5765639}" destId="{7B705AC6-B7D0-449D-892C-5E900DCD6E6D}" srcOrd="1" destOrd="0" parTransId="{BD8695B8-FB32-4D0B-B433-01A050CF4DF5}" sibTransId="{2B68BADE-551E-4284-B2FC-92E820156C98}"/>
    <dgm:cxn modelId="{BA4397ED-94EB-4907-A21E-491EBD275AC7}" type="presOf" srcId="{204D0003-A76F-4D89-95AC-226198504690}" destId="{F0EE9143-1840-49BE-9836-872D6B98D217}" srcOrd="0" destOrd="0" presId="urn:microsoft.com/office/officeart/2005/8/layout/vList2"/>
    <dgm:cxn modelId="{9EA0CE0F-E3EF-465B-9573-C9CC574F4F86}" type="presParOf" srcId="{511C8093-48E1-48A1-A2BD-718401EB1C66}" destId="{FB3981C9-3552-4100-93C4-BA199EEC586B}" srcOrd="0" destOrd="0" presId="urn:microsoft.com/office/officeart/2005/8/layout/vList2"/>
    <dgm:cxn modelId="{E2AB15D2-43FA-45F3-B9D8-5C8F7DA0C061}" type="presParOf" srcId="{511C8093-48E1-48A1-A2BD-718401EB1C66}" destId="{6C10778C-3EDB-4A1C-AD6A-D32920C190ED}" srcOrd="1" destOrd="0" presId="urn:microsoft.com/office/officeart/2005/8/layout/vList2"/>
    <dgm:cxn modelId="{4304B074-8D36-4A95-84F6-025D8F34DB15}" type="presParOf" srcId="{511C8093-48E1-48A1-A2BD-718401EB1C66}" destId="{68DD24B8-D6D3-402C-9EA3-74CF6113C5F0}" srcOrd="2" destOrd="0" presId="urn:microsoft.com/office/officeart/2005/8/layout/vList2"/>
    <dgm:cxn modelId="{5A40E817-7B1E-426D-A246-2DF7596C0D93}" type="presParOf" srcId="{511C8093-48E1-48A1-A2BD-718401EB1C66}" destId="{0223E40C-DF15-4508-89A4-C4C776316DC4}" srcOrd="3" destOrd="0" presId="urn:microsoft.com/office/officeart/2005/8/layout/vList2"/>
    <dgm:cxn modelId="{169A3244-0C2B-4E7A-B307-83B8291AAFFF}" type="presParOf" srcId="{511C8093-48E1-48A1-A2BD-718401EB1C66}" destId="{F0EE9143-1840-49BE-9836-872D6B98D217}" srcOrd="4" destOrd="0" presId="urn:microsoft.com/office/officeart/2005/8/layout/vList2"/>
    <dgm:cxn modelId="{9A3589C3-D2B8-4370-A1AA-CAB10122C130}" type="presParOf" srcId="{511C8093-48E1-48A1-A2BD-718401EB1C66}" destId="{9C057E5B-FA08-4D98-831C-AA72EE7222AB}" srcOrd="5" destOrd="0" presId="urn:microsoft.com/office/officeart/2005/8/layout/vList2"/>
    <dgm:cxn modelId="{AC7BF9E2-0967-48B6-A94F-E782FCDBBBC3}" type="presParOf" srcId="{511C8093-48E1-48A1-A2BD-718401EB1C66}" destId="{278B2A0C-3358-4565-B1FF-10AEAF81CD1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4DD665-7CF7-4D84-992C-A29C3B0723A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C4DEF7-0F6E-4F84-9F90-6007BD7020BB}">
      <dgm:prSet/>
      <dgm:spPr/>
      <dgm:t>
        <a:bodyPr/>
        <a:lstStyle/>
        <a:p>
          <a:pPr>
            <a:lnSpc>
              <a:spcPct val="100000"/>
            </a:lnSpc>
          </a:pPr>
          <a:r>
            <a:rPr lang="en-GB"/>
            <a:t>Continue to be patient, understanding, supportive and considerate. </a:t>
          </a:r>
          <a:endParaRPr lang="en-US"/>
        </a:p>
      </dgm:t>
    </dgm:pt>
    <dgm:pt modelId="{BCAF7183-30FA-4D93-9BAF-69CB200E4239}" type="parTrans" cxnId="{4D56D540-2D70-49E7-8BB9-072AFAB742D9}">
      <dgm:prSet/>
      <dgm:spPr/>
      <dgm:t>
        <a:bodyPr/>
        <a:lstStyle/>
        <a:p>
          <a:endParaRPr lang="en-US"/>
        </a:p>
      </dgm:t>
    </dgm:pt>
    <dgm:pt modelId="{13BEFEB8-464D-4227-B5AF-62C0E7AF4235}" type="sibTrans" cxnId="{4D56D540-2D70-49E7-8BB9-072AFAB742D9}">
      <dgm:prSet/>
      <dgm:spPr/>
      <dgm:t>
        <a:bodyPr/>
        <a:lstStyle/>
        <a:p>
          <a:endParaRPr lang="en-US"/>
        </a:p>
      </dgm:t>
    </dgm:pt>
    <dgm:pt modelId="{5E5EACB0-8A76-4242-91F7-768146B10CBC}">
      <dgm:prSet/>
      <dgm:spPr/>
      <dgm:t>
        <a:bodyPr/>
        <a:lstStyle/>
        <a:p>
          <a:pPr>
            <a:lnSpc>
              <a:spcPct val="100000"/>
            </a:lnSpc>
          </a:pPr>
          <a:r>
            <a:rPr lang="en-GB"/>
            <a:t>Inform</a:t>
          </a:r>
          <a:r>
            <a:rPr lang="en-GB">
              <a:latin typeface="Trebuchet MS" panose="020B0603020202020204"/>
            </a:rPr>
            <a:t> the office</a:t>
          </a:r>
          <a:r>
            <a:rPr lang="en-GB"/>
            <a:t> if your child is absent </a:t>
          </a:r>
          <a:endParaRPr lang="en-US"/>
        </a:p>
      </dgm:t>
    </dgm:pt>
    <dgm:pt modelId="{738DA7DC-096B-46E6-ACA1-2650023815D8}" type="parTrans" cxnId="{C109601F-A8DD-4B09-A297-EFE95D9FC913}">
      <dgm:prSet/>
      <dgm:spPr/>
      <dgm:t>
        <a:bodyPr/>
        <a:lstStyle/>
        <a:p>
          <a:endParaRPr lang="en-US"/>
        </a:p>
      </dgm:t>
    </dgm:pt>
    <dgm:pt modelId="{0F6053A1-3B87-4728-8A47-00770E7605C2}" type="sibTrans" cxnId="{C109601F-A8DD-4B09-A297-EFE95D9FC913}">
      <dgm:prSet/>
      <dgm:spPr/>
      <dgm:t>
        <a:bodyPr/>
        <a:lstStyle/>
        <a:p>
          <a:endParaRPr lang="en-US"/>
        </a:p>
      </dgm:t>
    </dgm:pt>
    <dgm:pt modelId="{7F7C6E6A-6DB7-487E-89B5-E40477886B9E}">
      <dgm:prSet/>
      <dgm:spPr/>
      <dgm:t>
        <a:bodyPr/>
        <a:lstStyle/>
        <a:p>
          <a:pPr>
            <a:lnSpc>
              <a:spcPct val="100000"/>
            </a:lnSpc>
          </a:pPr>
          <a:r>
            <a:rPr lang="en-GB"/>
            <a:t>Inform</a:t>
          </a:r>
          <a:r>
            <a:rPr lang="en-GB">
              <a:latin typeface="Trebuchet MS" panose="020B0603020202020204"/>
            </a:rPr>
            <a:t> the office</a:t>
          </a:r>
          <a:r>
            <a:rPr lang="en-GB"/>
            <a:t> if you or any members of your household are isolating. </a:t>
          </a:r>
          <a:endParaRPr lang="en-US"/>
        </a:p>
      </dgm:t>
    </dgm:pt>
    <dgm:pt modelId="{DBDE6425-B2C4-42C4-8982-B1DA9308E6DB}" type="parTrans" cxnId="{BE2457C2-2136-4E04-AE35-295727B2DED7}">
      <dgm:prSet/>
      <dgm:spPr/>
      <dgm:t>
        <a:bodyPr/>
        <a:lstStyle/>
        <a:p>
          <a:endParaRPr lang="en-US"/>
        </a:p>
      </dgm:t>
    </dgm:pt>
    <dgm:pt modelId="{2C7EDE2B-2E76-4939-9692-F3312D7B2DB0}" type="sibTrans" cxnId="{BE2457C2-2136-4E04-AE35-295727B2DED7}">
      <dgm:prSet/>
      <dgm:spPr/>
      <dgm:t>
        <a:bodyPr/>
        <a:lstStyle/>
        <a:p>
          <a:endParaRPr lang="en-US"/>
        </a:p>
      </dgm:t>
    </dgm:pt>
    <dgm:pt modelId="{3D2E2DC2-B5DA-48CE-A8A1-D989903D1909}">
      <dgm:prSet/>
      <dgm:spPr/>
      <dgm:t>
        <a:bodyPr/>
        <a:lstStyle/>
        <a:p>
          <a:pPr>
            <a:lnSpc>
              <a:spcPct val="100000"/>
            </a:lnSpc>
          </a:pPr>
          <a:r>
            <a:rPr lang="en-GB"/>
            <a:t>Remain socially distant, but still your usual good humoured and happy selves! </a:t>
          </a:r>
          <a:endParaRPr lang="en-US"/>
        </a:p>
      </dgm:t>
    </dgm:pt>
    <dgm:pt modelId="{9C84E0BF-4A0A-4EF9-84FE-9098E0B943ED}" type="parTrans" cxnId="{828C2951-52A7-4D7A-A091-29ACCB3A7B3C}">
      <dgm:prSet/>
      <dgm:spPr/>
      <dgm:t>
        <a:bodyPr/>
        <a:lstStyle/>
        <a:p>
          <a:endParaRPr lang="en-US"/>
        </a:p>
      </dgm:t>
    </dgm:pt>
    <dgm:pt modelId="{27727840-65A8-4409-BDBC-E602A4E4AF84}" type="sibTrans" cxnId="{828C2951-52A7-4D7A-A091-29ACCB3A7B3C}">
      <dgm:prSet/>
      <dgm:spPr/>
      <dgm:t>
        <a:bodyPr/>
        <a:lstStyle/>
        <a:p>
          <a:endParaRPr lang="en-US"/>
        </a:p>
      </dgm:t>
    </dgm:pt>
    <dgm:pt modelId="{8AF2D56F-556E-4BBA-9711-E876BB534C3D}">
      <dgm:prSet/>
      <dgm:spPr/>
      <dgm:t>
        <a:bodyPr/>
        <a:lstStyle/>
        <a:p>
          <a:pPr>
            <a:lnSpc>
              <a:spcPct val="100000"/>
            </a:lnSpc>
          </a:pPr>
          <a:r>
            <a:rPr lang="en-GB"/>
            <a:t>Stick to time slots for drop off and pick up.</a:t>
          </a:r>
          <a:endParaRPr lang="en-US"/>
        </a:p>
      </dgm:t>
    </dgm:pt>
    <dgm:pt modelId="{797F247A-12AA-409C-A65A-AC537802AE52}" type="parTrans" cxnId="{02DF9B67-B9D0-4E60-8DA2-1F6A136159D8}">
      <dgm:prSet/>
      <dgm:spPr/>
      <dgm:t>
        <a:bodyPr/>
        <a:lstStyle/>
        <a:p>
          <a:endParaRPr lang="en-US"/>
        </a:p>
      </dgm:t>
    </dgm:pt>
    <dgm:pt modelId="{8F0FC3AE-4616-425D-969D-B08BDC44A2A5}" type="sibTrans" cxnId="{02DF9B67-B9D0-4E60-8DA2-1F6A136159D8}">
      <dgm:prSet/>
      <dgm:spPr/>
      <dgm:t>
        <a:bodyPr/>
        <a:lstStyle/>
        <a:p>
          <a:endParaRPr lang="en-US"/>
        </a:p>
      </dgm:t>
    </dgm:pt>
    <dgm:pt modelId="{BF004300-EB01-4764-A9FB-53FF16EC4801}">
      <dgm:prSet/>
      <dgm:spPr/>
      <dgm:t>
        <a:bodyPr/>
        <a:lstStyle/>
        <a:p>
          <a:pPr>
            <a:lnSpc>
              <a:spcPct val="100000"/>
            </a:lnSpc>
          </a:pPr>
          <a:r>
            <a:rPr lang="en-GB"/>
            <a:t>Follow the government guidance: socially distance at all times, including weekends.</a:t>
          </a:r>
          <a:endParaRPr lang="en-US"/>
        </a:p>
      </dgm:t>
    </dgm:pt>
    <dgm:pt modelId="{9D876A3D-4022-430B-A8A4-96FE0EBAEC67}" type="parTrans" cxnId="{1F2468DC-0E4B-4664-A419-10E4A510D964}">
      <dgm:prSet/>
      <dgm:spPr/>
      <dgm:t>
        <a:bodyPr/>
        <a:lstStyle/>
        <a:p>
          <a:endParaRPr lang="en-US"/>
        </a:p>
      </dgm:t>
    </dgm:pt>
    <dgm:pt modelId="{00AA32BA-0BCC-4109-84C9-60376E19CDC0}" type="sibTrans" cxnId="{1F2468DC-0E4B-4664-A419-10E4A510D964}">
      <dgm:prSet/>
      <dgm:spPr/>
      <dgm:t>
        <a:bodyPr/>
        <a:lstStyle/>
        <a:p>
          <a:endParaRPr lang="en-US"/>
        </a:p>
      </dgm:t>
    </dgm:pt>
    <dgm:pt modelId="{08669B54-4157-4623-BEB9-43E5CC6A6702}" type="pres">
      <dgm:prSet presAssocID="{8D4DD665-7CF7-4D84-992C-A29C3B0723AE}" presName="root" presStyleCnt="0">
        <dgm:presLayoutVars>
          <dgm:dir/>
          <dgm:resizeHandles val="exact"/>
        </dgm:presLayoutVars>
      </dgm:prSet>
      <dgm:spPr/>
    </dgm:pt>
    <dgm:pt modelId="{EE139E94-3E18-40AD-8380-7CB951FB56AA}" type="pres">
      <dgm:prSet presAssocID="{B5C4DEF7-0F6E-4F84-9F90-6007BD7020BB}" presName="compNode" presStyleCnt="0"/>
      <dgm:spPr/>
    </dgm:pt>
    <dgm:pt modelId="{04023256-7C75-4AF4-AC65-7D1D9E332C67}" type="pres">
      <dgm:prSet presAssocID="{B5C4DEF7-0F6E-4F84-9F90-6007BD7020BB}" presName="bgRect" presStyleLbl="bgShp" presStyleIdx="0" presStyleCnt="6"/>
      <dgm:spPr/>
    </dgm:pt>
    <dgm:pt modelId="{650877E0-2C17-49CD-953E-5BF0969FC5C4}" type="pres">
      <dgm:prSet presAssocID="{B5C4DEF7-0F6E-4F84-9F90-6007BD7020B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442A0783-976A-4F8E-BE8E-1DFC1477FDCA}" type="pres">
      <dgm:prSet presAssocID="{B5C4DEF7-0F6E-4F84-9F90-6007BD7020BB}" presName="spaceRect" presStyleCnt="0"/>
      <dgm:spPr/>
    </dgm:pt>
    <dgm:pt modelId="{35F669C0-B206-48F3-ACCA-8B2D3915273A}" type="pres">
      <dgm:prSet presAssocID="{B5C4DEF7-0F6E-4F84-9F90-6007BD7020BB}" presName="parTx" presStyleLbl="revTx" presStyleIdx="0" presStyleCnt="6">
        <dgm:presLayoutVars>
          <dgm:chMax val="0"/>
          <dgm:chPref val="0"/>
        </dgm:presLayoutVars>
      </dgm:prSet>
      <dgm:spPr/>
    </dgm:pt>
    <dgm:pt modelId="{2DC6C9F3-8BAB-43CA-92E1-9C7DEF6F2A8D}" type="pres">
      <dgm:prSet presAssocID="{13BEFEB8-464D-4227-B5AF-62C0E7AF4235}" presName="sibTrans" presStyleCnt="0"/>
      <dgm:spPr/>
    </dgm:pt>
    <dgm:pt modelId="{6AE22D27-9F96-4A41-8117-A187C0B10864}" type="pres">
      <dgm:prSet presAssocID="{5E5EACB0-8A76-4242-91F7-768146B10CBC}" presName="compNode" presStyleCnt="0"/>
      <dgm:spPr/>
    </dgm:pt>
    <dgm:pt modelId="{02B10A48-515A-42FD-A801-3CCC73F51874}" type="pres">
      <dgm:prSet presAssocID="{5E5EACB0-8A76-4242-91F7-768146B10CBC}" presName="bgRect" presStyleLbl="bgShp" presStyleIdx="1" presStyleCnt="6"/>
      <dgm:spPr/>
    </dgm:pt>
    <dgm:pt modelId="{4EBF57BB-638B-44B6-AFF5-552462D05B39}" type="pres">
      <dgm:prSet presAssocID="{5E5EACB0-8A76-4242-91F7-768146B10CBC}"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7442F5B2-C24A-4E0A-9554-2939BAC2D7FE}" type="pres">
      <dgm:prSet presAssocID="{5E5EACB0-8A76-4242-91F7-768146B10CBC}" presName="spaceRect" presStyleCnt="0"/>
      <dgm:spPr/>
    </dgm:pt>
    <dgm:pt modelId="{59F5A457-3BF5-4EBE-B5A3-596C51E01AC5}" type="pres">
      <dgm:prSet presAssocID="{5E5EACB0-8A76-4242-91F7-768146B10CBC}" presName="parTx" presStyleLbl="revTx" presStyleIdx="1" presStyleCnt="6">
        <dgm:presLayoutVars>
          <dgm:chMax val="0"/>
          <dgm:chPref val="0"/>
        </dgm:presLayoutVars>
      </dgm:prSet>
      <dgm:spPr/>
    </dgm:pt>
    <dgm:pt modelId="{6875F3CD-6D98-4781-B975-98E4CBFFE8B7}" type="pres">
      <dgm:prSet presAssocID="{0F6053A1-3B87-4728-8A47-00770E7605C2}" presName="sibTrans" presStyleCnt="0"/>
      <dgm:spPr/>
    </dgm:pt>
    <dgm:pt modelId="{7A91071A-7A9C-4E9B-B4B0-B8241992B9D8}" type="pres">
      <dgm:prSet presAssocID="{7F7C6E6A-6DB7-487E-89B5-E40477886B9E}" presName="compNode" presStyleCnt="0"/>
      <dgm:spPr/>
    </dgm:pt>
    <dgm:pt modelId="{58429DC5-80E2-4088-8D0A-AC8A064C343F}" type="pres">
      <dgm:prSet presAssocID="{7F7C6E6A-6DB7-487E-89B5-E40477886B9E}" presName="bgRect" presStyleLbl="bgShp" presStyleIdx="2" presStyleCnt="6"/>
      <dgm:spPr/>
    </dgm:pt>
    <dgm:pt modelId="{3E4EBF1A-E538-45AA-AE1D-95CC0502C1F2}" type="pres">
      <dgm:prSet presAssocID="{7F7C6E6A-6DB7-487E-89B5-E40477886B9E}"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4B3DFF0B-87C3-4773-BF44-B226B134F8DE}" type="pres">
      <dgm:prSet presAssocID="{7F7C6E6A-6DB7-487E-89B5-E40477886B9E}" presName="spaceRect" presStyleCnt="0"/>
      <dgm:spPr/>
    </dgm:pt>
    <dgm:pt modelId="{1F2E974F-EAAD-44A0-865B-A1419E5886C2}" type="pres">
      <dgm:prSet presAssocID="{7F7C6E6A-6DB7-487E-89B5-E40477886B9E}" presName="parTx" presStyleLbl="revTx" presStyleIdx="2" presStyleCnt="6">
        <dgm:presLayoutVars>
          <dgm:chMax val="0"/>
          <dgm:chPref val="0"/>
        </dgm:presLayoutVars>
      </dgm:prSet>
      <dgm:spPr/>
    </dgm:pt>
    <dgm:pt modelId="{8F4B5912-92C0-4FDA-8666-0A415AA08E0D}" type="pres">
      <dgm:prSet presAssocID="{2C7EDE2B-2E76-4939-9692-F3312D7B2DB0}" presName="sibTrans" presStyleCnt="0"/>
      <dgm:spPr/>
    </dgm:pt>
    <dgm:pt modelId="{9BB64B5E-3541-4F53-9539-B5E6EC968455}" type="pres">
      <dgm:prSet presAssocID="{3D2E2DC2-B5DA-48CE-A8A1-D989903D1909}" presName="compNode" presStyleCnt="0"/>
      <dgm:spPr/>
    </dgm:pt>
    <dgm:pt modelId="{5C463D5B-E766-48B5-BBCE-EAC1075918B3}" type="pres">
      <dgm:prSet presAssocID="{3D2E2DC2-B5DA-48CE-A8A1-D989903D1909}" presName="bgRect" presStyleLbl="bgShp" presStyleIdx="3" presStyleCnt="6"/>
      <dgm:spPr/>
    </dgm:pt>
    <dgm:pt modelId="{C9DD32E1-D47C-4009-A15F-A8223991EA09}" type="pres">
      <dgm:prSet presAssocID="{3D2E2DC2-B5DA-48CE-A8A1-D989903D190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el Face with Solid Fill"/>
        </a:ext>
      </dgm:extLst>
    </dgm:pt>
    <dgm:pt modelId="{76910487-5556-4334-A238-DB292E31B2D6}" type="pres">
      <dgm:prSet presAssocID="{3D2E2DC2-B5DA-48CE-A8A1-D989903D1909}" presName="spaceRect" presStyleCnt="0"/>
      <dgm:spPr/>
    </dgm:pt>
    <dgm:pt modelId="{7DD7B7E8-D425-4109-B12B-18957F47C847}" type="pres">
      <dgm:prSet presAssocID="{3D2E2DC2-B5DA-48CE-A8A1-D989903D1909}" presName="parTx" presStyleLbl="revTx" presStyleIdx="3" presStyleCnt="6">
        <dgm:presLayoutVars>
          <dgm:chMax val="0"/>
          <dgm:chPref val="0"/>
        </dgm:presLayoutVars>
      </dgm:prSet>
      <dgm:spPr/>
    </dgm:pt>
    <dgm:pt modelId="{7966B286-34B1-49F5-AF75-561D79E7C8B0}" type="pres">
      <dgm:prSet presAssocID="{27727840-65A8-4409-BDBC-E602A4E4AF84}" presName="sibTrans" presStyleCnt="0"/>
      <dgm:spPr/>
    </dgm:pt>
    <dgm:pt modelId="{E5C31D49-099A-4B40-84E0-5AB1187E8D69}" type="pres">
      <dgm:prSet presAssocID="{8AF2D56F-556E-4BBA-9711-E876BB534C3D}" presName="compNode" presStyleCnt="0"/>
      <dgm:spPr/>
    </dgm:pt>
    <dgm:pt modelId="{A50CA183-462A-4A67-8CDA-15DB9E52C2EE}" type="pres">
      <dgm:prSet presAssocID="{8AF2D56F-556E-4BBA-9711-E876BB534C3D}" presName="bgRect" presStyleLbl="bgShp" presStyleIdx="4" presStyleCnt="6"/>
      <dgm:spPr/>
    </dgm:pt>
    <dgm:pt modelId="{FEB26496-3E1A-48B4-8867-1F9A3BBC94D1}" type="pres">
      <dgm:prSet presAssocID="{8AF2D56F-556E-4BBA-9711-E876BB534C3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E5790540-E103-4F23-8DEB-5DFF94C12DA5}" type="pres">
      <dgm:prSet presAssocID="{8AF2D56F-556E-4BBA-9711-E876BB534C3D}" presName="spaceRect" presStyleCnt="0"/>
      <dgm:spPr/>
    </dgm:pt>
    <dgm:pt modelId="{3EAE3E97-DAFB-417B-B262-980E032829E9}" type="pres">
      <dgm:prSet presAssocID="{8AF2D56F-556E-4BBA-9711-E876BB534C3D}" presName="parTx" presStyleLbl="revTx" presStyleIdx="4" presStyleCnt="6">
        <dgm:presLayoutVars>
          <dgm:chMax val="0"/>
          <dgm:chPref val="0"/>
        </dgm:presLayoutVars>
      </dgm:prSet>
      <dgm:spPr/>
    </dgm:pt>
    <dgm:pt modelId="{D58A533A-B680-4441-9F30-D92E56107BED}" type="pres">
      <dgm:prSet presAssocID="{8F0FC3AE-4616-425D-969D-B08BDC44A2A5}" presName="sibTrans" presStyleCnt="0"/>
      <dgm:spPr/>
    </dgm:pt>
    <dgm:pt modelId="{2B063012-4B2A-4355-BCE3-00A89DD05B8B}" type="pres">
      <dgm:prSet presAssocID="{BF004300-EB01-4764-A9FB-53FF16EC4801}" presName="compNode" presStyleCnt="0"/>
      <dgm:spPr/>
    </dgm:pt>
    <dgm:pt modelId="{211B803B-2440-431C-9BC7-651BAF10A23A}" type="pres">
      <dgm:prSet presAssocID="{BF004300-EB01-4764-A9FB-53FF16EC4801}" presName="bgRect" presStyleLbl="bgShp" presStyleIdx="5" presStyleCnt="6"/>
      <dgm:spPr/>
    </dgm:pt>
    <dgm:pt modelId="{4F4EC9A0-CACF-4259-9654-6AD0B0870C8E}" type="pres">
      <dgm:prSet presAssocID="{BF004300-EB01-4764-A9FB-53FF16EC480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tialArts"/>
        </a:ext>
      </dgm:extLst>
    </dgm:pt>
    <dgm:pt modelId="{C7A015E7-D545-4530-97CF-4E599E738F50}" type="pres">
      <dgm:prSet presAssocID="{BF004300-EB01-4764-A9FB-53FF16EC4801}" presName="spaceRect" presStyleCnt="0"/>
      <dgm:spPr/>
    </dgm:pt>
    <dgm:pt modelId="{5D090023-57F2-427B-B5C2-79320CFE8A48}" type="pres">
      <dgm:prSet presAssocID="{BF004300-EB01-4764-A9FB-53FF16EC4801}" presName="parTx" presStyleLbl="revTx" presStyleIdx="5" presStyleCnt="6">
        <dgm:presLayoutVars>
          <dgm:chMax val="0"/>
          <dgm:chPref val="0"/>
        </dgm:presLayoutVars>
      </dgm:prSet>
      <dgm:spPr/>
    </dgm:pt>
  </dgm:ptLst>
  <dgm:cxnLst>
    <dgm:cxn modelId="{4CA04F1A-7D1C-4E00-91EA-DE0C7BB48961}" type="presOf" srcId="{BF004300-EB01-4764-A9FB-53FF16EC4801}" destId="{5D090023-57F2-427B-B5C2-79320CFE8A48}" srcOrd="0" destOrd="0" presId="urn:microsoft.com/office/officeart/2018/2/layout/IconVerticalSolidList"/>
    <dgm:cxn modelId="{C109601F-A8DD-4B09-A297-EFE95D9FC913}" srcId="{8D4DD665-7CF7-4D84-992C-A29C3B0723AE}" destId="{5E5EACB0-8A76-4242-91F7-768146B10CBC}" srcOrd="1" destOrd="0" parTransId="{738DA7DC-096B-46E6-ACA1-2650023815D8}" sibTransId="{0F6053A1-3B87-4728-8A47-00770E7605C2}"/>
    <dgm:cxn modelId="{4D56D540-2D70-49E7-8BB9-072AFAB742D9}" srcId="{8D4DD665-7CF7-4D84-992C-A29C3B0723AE}" destId="{B5C4DEF7-0F6E-4F84-9F90-6007BD7020BB}" srcOrd="0" destOrd="0" parTransId="{BCAF7183-30FA-4D93-9BAF-69CB200E4239}" sibTransId="{13BEFEB8-464D-4227-B5AF-62C0E7AF4235}"/>
    <dgm:cxn modelId="{53001E5F-B2EF-4F53-8767-22FEF05CC591}" type="presOf" srcId="{B5C4DEF7-0F6E-4F84-9F90-6007BD7020BB}" destId="{35F669C0-B206-48F3-ACCA-8B2D3915273A}" srcOrd="0" destOrd="0" presId="urn:microsoft.com/office/officeart/2018/2/layout/IconVerticalSolidList"/>
    <dgm:cxn modelId="{02DF9B67-B9D0-4E60-8DA2-1F6A136159D8}" srcId="{8D4DD665-7CF7-4D84-992C-A29C3B0723AE}" destId="{8AF2D56F-556E-4BBA-9711-E876BB534C3D}" srcOrd="4" destOrd="0" parTransId="{797F247A-12AA-409C-A65A-AC537802AE52}" sibTransId="{8F0FC3AE-4616-425D-969D-B08BDC44A2A5}"/>
    <dgm:cxn modelId="{828C2951-52A7-4D7A-A091-29ACCB3A7B3C}" srcId="{8D4DD665-7CF7-4D84-992C-A29C3B0723AE}" destId="{3D2E2DC2-B5DA-48CE-A8A1-D989903D1909}" srcOrd="3" destOrd="0" parTransId="{9C84E0BF-4A0A-4EF9-84FE-9098E0B943ED}" sibTransId="{27727840-65A8-4409-BDBC-E602A4E4AF84}"/>
    <dgm:cxn modelId="{3AE49771-E534-4C11-A53C-E6B84365E303}" type="presOf" srcId="{8D4DD665-7CF7-4D84-992C-A29C3B0723AE}" destId="{08669B54-4157-4623-BEB9-43E5CC6A6702}" srcOrd="0" destOrd="0" presId="urn:microsoft.com/office/officeart/2018/2/layout/IconVerticalSolidList"/>
    <dgm:cxn modelId="{7323E89E-0CC3-4A0D-AC5E-4DBB3012A594}" type="presOf" srcId="{7F7C6E6A-6DB7-487E-89B5-E40477886B9E}" destId="{1F2E974F-EAAD-44A0-865B-A1419E5886C2}" srcOrd="0" destOrd="0" presId="urn:microsoft.com/office/officeart/2018/2/layout/IconVerticalSolidList"/>
    <dgm:cxn modelId="{90A217C0-7E88-498C-866E-C58700CAD067}" type="presOf" srcId="{8AF2D56F-556E-4BBA-9711-E876BB534C3D}" destId="{3EAE3E97-DAFB-417B-B262-980E032829E9}" srcOrd="0" destOrd="0" presId="urn:microsoft.com/office/officeart/2018/2/layout/IconVerticalSolidList"/>
    <dgm:cxn modelId="{BE2457C2-2136-4E04-AE35-295727B2DED7}" srcId="{8D4DD665-7CF7-4D84-992C-A29C3B0723AE}" destId="{7F7C6E6A-6DB7-487E-89B5-E40477886B9E}" srcOrd="2" destOrd="0" parTransId="{DBDE6425-B2C4-42C4-8982-B1DA9308E6DB}" sibTransId="{2C7EDE2B-2E76-4939-9692-F3312D7B2DB0}"/>
    <dgm:cxn modelId="{777368CD-4DB2-49BC-BCE0-5EC0409E6992}" type="presOf" srcId="{3D2E2DC2-B5DA-48CE-A8A1-D989903D1909}" destId="{7DD7B7E8-D425-4109-B12B-18957F47C847}" srcOrd="0" destOrd="0" presId="urn:microsoft.com/office/officeart/2018/2/layout/IconVerticalSolidList"/>
    <dgm:cxn modelId="{1F2468DC-0E4B-4664-A419-10E4A510D964}" srcId="{8D4DD665-7CF7-4D84-992C-A29C3B0723AE}" destId="{BF004300-EB01-4764-A9FB-53FF16EC4801}" srcOrd="5" destOrd="0" parTransId="{9D876A3D-4022-430B-A8A4-96FE0EBAEC67}" sibTransId="{00AA32BA-0BCC-4109-84C9-60376E19CDC0}"/>
    <dgm:cxn modelId="{B34FA5E3-4BD7-4E51-B427-244FBDAE9BA6}" type="presOf" srcId="{5E5EACB0-8A76-4242-91F7-768146B10CBC}" destId="{59F5A457-3BF5-4EBE-B5A3-596C51E01AC5}" srcOrd="0" destOrd="0" presId="urn:microsoft.com/office/officeart/2018/2/layout/IconVerticalSolidList"/>
    <dgm:cxn modelId="{5ADCF45E-9391-46A2-AF0F-8D57713E1F61}" type="presParOf" srcId="{08669B54-4157-4623-BEB9-43E5CC6A6702}" destId="{EE139E94-3E18-40AD-8380-7CB951FB56AA}" srcOrd="0" destOrd="0" presId="urn:microsoft.com/office/officeart/2018/2/layout/IconVerticalSolidList"/>
    <dgm:cxn modelId="{BA4EBECD-09E3-4B32-93D5-4813F077EC61}" type="presParOf" srcId="{EE139E94-3E18-40AD-8380-7CB951FB56AA}" destId="{04023256-7C75-4AF4-AC65-7D1D9E332C67}" srcOrd="0" destOrd="0" presId="urn:microsoft.com/office/officeart/2018/2/layout/IconVerticalSolidList"/>
    <dgm:cxn modelId="{833518FB-497E-4983-9972-964667082776}" type="presParOf" srcId="{EE139E94-3E18-40AD-8380-7CB951FB56AA}" destId="{650877E0-2C17-49CD-953E-5BF0969FC5C4}" srcOrd="1" destOrd="0" presId="urn:microsoft.com/office/officeart/2018/2/layout/IconVerticalSolidList"/>
    <dgm:cxn modelId="{977CF83B-FADF-4ED1-9A12-84FA0EBC8C7A}" type="presParOf" srcId="{EE139E94-3E18-40AD-8380-7CB951FB56AA}" destId="{442A0783-976A-4F8E-BE8E-1DFC1477FDCA}" srcOrd="2" destOrd="0" presId="urn:microsoft.com/office/officeart/2018/2/layout/IconVerticalSolidList"/>
    <dgm:cxn modelId="{7139A799-413A-4FD0-B961-77DFAB6AFD13}" type="presParOf" srcId="{EE139E94-3E18-40AD-8380-7CB951FB56AA}" destId="{35F669C0-B206-48F3-ACCA-8B2D3915273A}" srcOrd="3" destOrd="0" presId="urn:microsoft.com/office/officeart/2018/2/layout/IconVerticalSolidList"/>
    <dgm:cxn modelId="{B22CA2BC-30A9-4DF3-8809-E983F932B501}" type="presParOf" srcId="{08669B54-4157-4623-BEB9-43E5CC6A6702}" destId="{2DC6C9F3-8BAB-43CA-92E1-9C7DEF6F2A8D}" srcOrd="1" destOrd="0" presId="urn:microsoft.com/office/officeart/2018/2/layout/IconVerticalSolidList"/>
    <dgm:cxn modelId="{E77248B0-4D32-457E-8309-9665877FEE35}" type="presParOf" srcId="{08669B54-4157-4623-BEB9-43E5CC6A6702}" destId="{6AE22D27-9F96-4A41-8117-A187C0B10864}" srcOrd="2" destOrd="0" presId="urn:microsoft.com/office/officeart/2018/2/layout/IconVerticalSolidList"/>
    <dgm:cxn modelId="{22E9912D-3B1E-4905-996D-13955A27690E}" type="presParOf" srcId="{6AE22D27-9F96-4A41-8117-A187C0B10864}" destId="{02B10A48-515A-42FD-A801-3CCC73F51874}" srcOrd="0" destOrd="0" presId="urn:microsoft.com/office/officeart/2018/2/layout/IconVerticalSolidList"/>
    <dgm:cxn modelId="{0ABD0EF9-EE0A-4EC7-BBB5-B9A551AB0B6C}" type="presParOf" srcId="{6AE22D27-9F96-4A41-8117-A187C0B10864}" destId="{4EBF57BB-638B-44B6-AFF5-552462D05B39}" srcOrd="1" destOrd="0" presId="urn:microsoft.com/office/officeart/2018/2/layout/IconVerticalSolidList"/>
    <dgm:cxn modelId="{CC1FEA16-4AFF-4BB3-AB6B-4FBB82683DBF}" type="presParOf" srcId="{6AE22D27-9F96-4A41-8117-A187C0B10864}" destId="{7442F5B2-C24A-4E0A-9554-2939BAC2D7FE}" srcOrd="2" destOrd="0" presId="urn:microsoft.com/office/officeart/2018/2/layout/IconVerticalSolidList"/>
    <dgm:cxn modelId="{022FF560-8934-486B-AB71-70884C3284EC}" type="presParOf" srcId="{6AE22D27-9F96-4A41-8117-A187C0B10864}" destId="{59F5A457-3BF5-4EBE-B5A3-596C51E01AC5}" srcOrd="3" destOrd="0" presId="urn:microsoft.com/office/officeart/2018/2/layout/IconVerticalSolidList"/>
    <dgm:cxn modelId="{4F61FED9-A170-4E83-8F67-9EAC1F34E2F9}" type="presParOf" srcId="{08669B54-4157-4623-BEB9-43E5CC6A6702}" destId="{6875F3CD-6D98-4781-B975-98E4CBFFE8B7}" srcOrd="3" destOrd="0" presId="urn:microsoft.com/office/officeart/2018/2/layout/IconVerticalSolidList"/>
    <dgm:cxn modelId="{F3610B52-8631-44E5-94FD-C843825D7F2A}" type="presParOf" srcId="{08669B54-4157-4623-BEB9-43E5CC6A6702}" destId="{7A91071A-7A9C-4E9B-B4B0-B8241992B9D8}" srcOrd="4" destOrd="0" presId="urn:microsoft.com/office/officeart/2018/2/layout/IconVerticalSolidList"/>
    <dgm:cxn modelId="{60693552-7AE7-4BEA-BCE9-94116DBF8E2C}" type="presParOf" srcId="{7A91071A-7A9C-4E9B-B4B0-B8241992B9D8}" destId="{58429DC5-80E2-4088-8D0A-AC8A064C343F}" srcOrd="0" destOrd="0" presId="urn:microsoft.com/office/officeart/2018/2/layout/IconVerticalSolidList"/>
    <dgm:cxn modelId="{18627E6E-7C33-405B-B8A8-F68EBD75C644}" type="presParOf" srcId="{7A91071A-7A9C-4E9B-B4B0-B8241992B9D8}" destId="{3E4EBF1A-E538-45AA-AE1D-95CC0502C1F2}" srcOrd="1" destOrd="0" presId="urn:microsoft.com/office/officeart/2018/2/layout/IconVerticalSolidList"/>
    <dgm:cxn modelId="{6204F774-D8B0-4604-8DF3-367E48C97372}" type="presParOf" srcId="{7A91071A-7A9C-4E9B-B4B0-B8241992B9D8}" destId="{4B3DFF0B-87C3-4773-BF44-B226B134F8DE}" srcOrd="2" destOrd="0" presId="urn:microsoft.com/office/officeart/2018/2/layout/IconVerticalSolidList"/>
    <dgm:cxn modelId="{4610E31F-8180-48C6-B53E-55E8787468B0}" type="presParOf" srcId="{7A91071A-7A9C-4E9B-B4B0-B8241992B9D8}" destId="{1F2E974F-EAAD-44A0-865B-A1419E5886C2}" srcOrd="3" destOrd="0" presId="urn:microsoft.com/office/officeart/2018/2/layout/IconVerticalSolidList"/>
    <dgm:cxn modelId="{2ACE577B-B911-4C17-ABB5-E70364200EB3}" type="presParOf" srcId="{08669B54-4157-4623-BEB9-43E5CC6A6702}" destId="{8F4B5912-92C0-4FDA-8666-0A415AA08E0D}" srcOrd="5" destOrd="0" presId="urn:microsoft.com/office/officeart/2018/2/layout/IconVerticalSolidList"/>
    <dgm:cxn modelId="{EB8E48C3-5258-47C0-92AF-038D8E105AFD}" type="presParOf" srcId="{08669B54-4157-4623-BEB9-43E5CC6A6702}" destId="{9BB64B5E-3541-4F53-9539-B5E6EC968455}" srcOrd="6" destOrd="0" presId="urn:microsoft.com/office/officeart/2018/2/layout/IconVerticalSolidList"/>
    <dgm:cxn modelId="{4E62551E-F0FB-4379-BE1D-844839BC709C}" type="presParOf" srcId="{9BB64B5E-3541-4F53-9539-B5E6EC968455}" destId="{5C463D5B-E766-48B5-BBCE-EAC1075918B3}" srcOrd="0" destOrd="0" presId="urn:microsoft.com/office/officeart/2018/2/layout/IconVerticalSolidList"/>
    <dgm:cxn modelId="{A38F4E80-E113-4C56-9B74-F1755EF5A069}" type="presParOf" srcId="{9BB64B5E-3541-4F53-9539-B5E6EC968455}" destId="{C9DD32E1-D47C-4009-A15F-A8223991EA09}" srcOrd="1" destOrd="0" presId="urn:microsoft.com/office/officeart/2018/2/layout/IconVerticalSolidList"/>
    <dgm:cxn modelId="{A0C315C5-34AE-4B83-84A8-FB4581A2659C}" type="presParOf" srcId="{9BB64B5E-3541-4F53-9539-B5E6EC968455}" destId="{76910487-5556-4334-A238-DB292E31B2D6}" srcOrd="2" destOrd="0" presId="urn:microsoft.com/office/officeart/2018/2/layout/IconVerticalSolidList"/>
    <dgm:cxn modelId="{F1C9AD53-4DA8-4D4E-ABA3-3A6BE1491C84}" type="presParOf" srcId="{9BB64B5E-3541-4F53-9539-B5E6EC968455}" destId="{7DD7B7E8-D425-4109-B12B-18957F47C847}" srcOrd="3" destOrd="0" presId="urn:microsoft.com/office/officeart/2018/2/layout/IconVerticalSolidList"/>
    <dgm:cxn modelId="{6BE606B6-FC08-4678-AAB2-4D4B0BCE5F8F}" type="presParOf" srcId="{08669B54-4157-4623-BEB9-43E5CC6A6702}" destId="{7966B286-34B1-49F5-AF75-561D79E7C8B0}" srcOrd="7" destOrd="0" presId="urn:microsoft.com/office/officeart/2018/2/layout/IconVerticalSolidList"/>
    <dgm:cxn modelId="{D61B8565-DF6A-4831-B075-AF17A1E141DB}" type="presParOf" srcId="{08669B54-4157-4623-BEB9-43E5CC6A6702}" destId="{E5C31D49-099A-4B40-84E0-5AB1187E8D69}" srcOrd="8" destOrd="0" presId="urn:microsoft.com/office/officeart/2018/2/layout/IconVerticalSolidList"/>
    <dgm:cxn modelId="{78C9CEB4-7A16-4498-B0F5-A72C2F6A8C87}" type="presParOf" srcId="{E5C31D49-099A-4B40-84E0-5AB1187E8D69}" destId="{A50CA183-462A-4A67-8CDA-15DB9E52C2EE}" srcOrd="0" destOrd="0" presId="urn:microsoft.com/office/officeart/2018/2/layout/IconVerticalSolidList"/>
    <dgm:cxn modelId="{EFD499DC-E41D-4BC1-9D8B-32FBB6FC367E}" type="presParOf" srcId="{E5C31D49-099A-4B40-84E0-5AB1187E8D69}" destId="{FEB26496-3E1A-48B4-8867-1F9A3BBC94D1}" srcOrd="1" destOrd="0" presId="urn:microsoft.com/office/officeart/2018/2/layout/IconVerticalSolidList"/>
    <dgm:cxn modelId="{46DD67E1-E835-48DC-9499-756FB230366C}" type="presParOf" srcId="{E5C31D49-099A-4B40-84E0-5AB1187E8D69}" destId="{E5790540-E103-4F23-8DEB-5DFF94C12DA5}" srcOrd="2" destOrd="0" presId="urn:microsoft.com/office/officeart/2018/2/layout/IconVerticalSolidList"/>
    <dgm:cxn modelId="{F8E520C1-A795-434B-9C5F-21DB9E4CF295}" type="presParOf" srcId="{E5C31D49-099A-4B40-84E0-5AB1187E8D69}" destId="{3EAE3E97-DAFB-417B-B262-980E032829E9}" srcOrd="3" destOrd="0" presId="urn:microsoft.com/office/officeart/2018/2/layout/IconVerticalSolidList"/>
    <dgm:cxn modelId="{761CAB3E-56F2-4F75-9EF0-0CD3CDF046CC}" type="presParOf" srcId="{08669B54-4157-4623-BEB9-43E5CC6A6702}" destId="{D58A533A-B680-4441-9F30-D92E56107BED}" srcOrd="9" destOrd="0" presId="urn:microsoft.com/office/officeart/2018/2/layout/IconVerticalSolidList"/>
    <dgm:cxn modelId="{9AE51ADB-445A-4DDC-B562-2101E8F35A27}" type="presParOf" srcId="{08669B54-4157-4623-BEB9-43E5CC6A6702}" destId="{2B063012-4B2A-4355-BCE3-00A89DD05B8B}" srcOrd="10" destOrd="0" presId="urn:microsoft.com/office/officeart/2018/2/layout/IconVerticalSolidList"/>
    <dgm:cxn modelId="{F11CCC7E-A775-4F50-A4AA-9C2DC1CBB8F5}" type="presParOf" srcId="{2B063012-4B2A-4355-BCE3-00A89DD05B8B}" destId="{211B803B-2440-431C-9BC7-651BAF10A23A}" srcOrd="0" destOrd="0" presId="urn:microsoft.com/office/officeart/2018/2/layout/IconVerticalSolidList"/>
    <dgm:cxn modelId="{1E99F96C-EFA9-4DC2-B956-7CEC3202301D}" type="presParOf" srcId="{2B063012-4B2A-4355-BCE3-00A89DD05B8B}" destId="{4F4EC9A0-CACF-4259-9654-6AD0B0870C8E}" srcOrd="1" destOrd="0" presId="urn:microsoft.com/office/officeart/2018/2/layout/IconVerticalSolidList"/>
    <dgm:cxn modelId="{1E143559-4BE2-4043-9799-8E433D943FEE}" type="presParOf" srcId="{2B063012-4B2A-4355-BCE3-00A89DD05B8B}" destId="{C7A015E7-D545-4530-97CF-4E599E738F50}" srcOrd="2" destOrd="0" presId="urn:microsoft.com/office/officeart/2018/2/layout/IconVerticalSolidList"/>
    <dgm:cxn modelId="{FD31F2FA-8743-481E-9109-F4A632F66C50}" type="presParOf" srcId="{2B063012-4B2A-4355-BCE3-00A89DD05B8B}" destId="{5D090023-57F2-427B-B5C2-79320CFE8A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169D28-3CF1-41D4-920E-268B67715E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5143A7-2B19-4B45-BD4F-A7B7FBDAFFCE}">
      <dgm:prSet/>
      <dgm:spPr/>
      <dgm:t>
        <a:bodyPr/>
        <a:lstStyle/>
        <a:p>
          <a:pPr>
            <a:lnSpc>
              <a:spcPct val="100000"/>
            </a:lnSpc>
          </a:pPr>
          <a:r>
            <a:rPr lang="en-GB"/>
            <a:t>Follow the new rules and guidance.</a:t>
          </a:r>
          <a:endParaRPr lang="en-US"/>
        </a:p>
      </dgm:t>
    </dgm:pt>
    <dgm:pt modelId="{B664E5F9-C7AD-4C5E-9E07-03799E11E675}" type="parTrans" cxnId="{D7C9C270-0981-4566-9440-52EA7319E308}">
      <dgm:prSet/>
      <dgm:spPr/>
      <dgm:t>
        <a:bodyPr/>
        <a:lstStyle/>
        <a:p>
          <a:endParaRPr lang="en-US"/>
        </a:p>
      </dgm:t>
    </dgm:pt>
    <dgm:pt modelId="{B42F4B68-B3B8-47F5-895A-FA67D58EF453}" type="sibTrans" cxnId="{D7C9C270-0981-4566-9440-52EA7319E308}">
      <dgm:prSet/>
      <dgm:spPr/>
      <dgm:t>
        <a:bodyPr/>
        <a:lstStyle/>
        <a:p>
          <a:endParaRPr lang="en-US"/>
        </a:p>
      </dgm:t>
    </dgm:pt>
    <dgm:pt modelId="{745A668B-CD73-454D-B50C-5E12687706B5}">
      <dgm:prSet/>
      <dgm:spPr/>
      <dgm:t>
        <a:bodyPr/>
        <a:lstStyle/>
        <a:p>
          <a:pPr>
            <a:lnSpc>
              <a:spcPct val="100000"/>
            </a:lnSpc>
          </a:pPr>
          <a:r>
            <a:rPr lang="en-GB"/>
            <a:t>Continue to try their best.</a:t>
          </a:r>
          <a:endParaRPr lang="en-US"/>
        </a:p>
      </dgm:t>
    </dgm:pt>
    <dgm:pt modelId="{A463BDE2-4750-4F5D-9343-7151AF01BEB6}" type="parTrans" cxnId="{9BBC88FD-6062-475D-A613-BB79BA2CBF49}">
      <dgm:prSet/>
      <dgm:spPr/>
      <dgm:t>
        <a:bodyPr/>
        <a:lstStyle/>
        <a:p>
          <a:endParaRPr lang="en-US"/>
        </a:p>
      </dgm:t>
    </dgm:pt>
    <dgm:pt modelId="{A14A295A-4158-426F-9A28-621621901E3B}" type="sibTrans" cxnId="{9BBC88FD-6062-475D-A613-BB79BA2CBF49}">
      <dgm:prSet/>
      <dgm:spPr/>
      <dgm:t>
        <a:bodyPr/>
        <a:lstStyle/>
        <a:p>
          <a:endParaRPr lang="en-US"/>
        </a:p>
      </dgm:t>
    </dgm:pt>
    <dgm:pt modelId="{B38DEFF8-7B8B-4390-873B-C47364C07508}">
      <dgm:prSet/>
      <dgm:spPr/>
      <dgm:t>
        <a:bodyPr/>
        <a:lstStyle/>
        <a:p>
          <a:pPr>
            <a:lnSpc>
              <a:spcPct val="100000"/>
            </a:lnSpc>
          </a:pPr>
          <a:r>
            <a:rPr lang="en-GB"/>
            <a:t>Talk kindly and play with each other.</a:t>
          </a:r>
          <a:endParaRPr lang="en-US"/>
        </a:p>
      </dgm:t>
    </dgm:pt>
    <dgm:pt modelId="{CA0CD0E4-367B-413D-9C43-75B907803273}" type="parTrans" cxnId="{C57C988F-4DA9-4BB2-88AF-5361C9959576}">
      <dgm:prSet/>
      <dgm:spPr/>
      <dgm:t>
        <a:bodyPr/>
        <a:lstStyle/>
        <a:p>
          <a:endParaRPr lang="en-US"/>
        </a:p>
      </dgm:t>
    </dgm:pt>
    <dgm:pt modelId="{CD139100-CB2C-49CA-83AC-8C0E8ADFBCB1}" type="sibTrans" cxnId="{C57C988F-4DA9-4BB2-88AF-5361C9959576}">
      <dgm:prSet/>
      <dgm:spPr/>
      <dgm:t>
        <a:bodyPr/>
        <a:lstStyle/>
        <a:p>
          <a:endParaRPr lang="en-US"/>
        </a:p>
      </dgm:t>
    </dgm:pt>
    <dgm:pt modelId="{4BF5E6BE-665B-42DC-880D-A433137DC270}">
      <dgm:prSet/>
      <dgm:spPr/>
      <dgm:t>
        <a:bodyPr/>
        <a:lstStyle/>
        <a:p>
          <a:pPr>
            <a:lnSpc>
              <a:spcPct val="100000"/>
            </a:lnSpc>
          </a:pPr>
          <a:r>
            <a:rPr lang="en-GB"/>
            <a:t>Smile and enjoy being together again!</a:t>
          </a:r>
          <a:endParaRPr lang="en-US"/>
        </a:p>
      </dgm:t>
    </dgm:pt>
    <dgm:pt modelId="{27E435D7-F67C-47DA-BAC2-4699BD40AFFA}" type="parTrans" cxnId="{30BA0FEC-303B-4AC2-8168-2E4588761BAB}">
      <dgm:prSet/>
      <dgm:spPr/>
      <dgm:t>
        <a:bodyPr/>
        <a:lstStyle/>
        <a:p>
          <a:endParaRPr lang="en-US"/>
        </a:p>
      </dgm:t>
    </dgm:pt>
    <dgm:pt modelId="{31A618D4-C802-423D-A536-E621BABE03F1}" type="sibTrans" cxnId="{30BA0FEC-303B-4AC2-8168-2E4588761BAB}">
      <dgm:prSet/>
      <dgm:spPr/>
      <dgm:t>
        <a:bodyPr/>
        <a:lstStyle/>
        <a:p>
          <a:endParaRPr lang="en-US"/>
        </a:p>
      </dgm:t>
    </dgm:pt>
    <dgm:pt modelId="{015F8E2A-CD5C-485C-B46F-EC12CC158AC4}" type="pres">
      <dgm:prSet presAssocID="{00169D28-3CF1-41D4-920E-268B67715EAC}" presName="root" presStyleCnt="0">
        <dgm:presLayoutVars>
          <dgm:dir/>
          <dgm:resizeHandles val="exact"/>
        </dgm:presLayoutVars>
      </dgm:prSet>
      <dgm:spPr/>
    </dgm:pt>
    <dgm:pt modelId="{E4876E72-BBFF-46D3-9401-CC9749C8D6E1}" type="pres">
      <dgm:prSet presAssocID="{835143A7-2B19-4B45-BD4F-A7B7FBDAFFCE}" presName="compNode" presStyleCnt="0"/>
      <dgm:spPr/>
    </dgm:pt>
    <dgm:pt modelId="{A816E61C-FD26-4F25-95F6-D8E9D2D5961E}" type="pres">
      <dgm:prSet presAssocID="{835143A7-2B19-4B45-BD4F-A7B7FBDAFFCE}" presName="bgRect" presStyleLbl="bgShp" presStyleIdx="0" presStyleCnt="4"/>
      <dgm:spPr/>
    </dgm:pt>
    <dgm:pt modelId="{F4270F13-CE6E-4FB9-ADEF-BE317F349A5F}" type="pres">
      <dgm:prSet presAssocID="{835143A7-2B19-4B45-BD4F-A7B7FBDAFFC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A096C237-C5BC-4442-AFE4-5413D5D91352}" type="pres">
      <dgm:prSet presAssocID="{835143A7-2B19-4B45-BD4F-A7B7FBDAFFCE}" presName="spaceRect" presStyleCnt="0"/>
      <dgm:spPr/>
    </dgm:pt>
    <dgm:pt modelId="{733C2679-831F-4820-BFB5-A86E5468443C}" type="pres">
      <dgm:prSet presAssocID="{835143A7-2B19-4B45-BD4F-A7B7FBDAFFCE}" presName="parTx" presStyleLbl="revTx" presStyleIdx="0" presStyleCnt="4">
        <dgm:presLayoutVars>
          <dgm:chMax val="0"/>
          <dgm:chPref val="0"/>
        </dgm:presLayoutVars>
      </dgm:prSet>
      <dgm:spPr/>
    </dgm:pt>
    <dgm:pt modelId="{2B081972-BE1E-47FC-AB29-7AFEDE47D9F1}" type="pres">
      <dgm:prSet presAssocID="{B42F4B68-B3B8-47F5-895A-FA67D58EF453}" presName="sibTrans" presStyleCnt="0"/>
      <dgm:spPr/>
    </dgm:pt>
    <dgm:pt modelId="{22FC35D9-C534-4076-9B73-CAA8EF915DD0}" type="pres">
      <dgm:prSet presAssocID="{745A668B-CD73-454D-B50C-5E12687706B5}" presName="compNode" presStyleCnt="0"/>
      <dgm:spPr/>
    </dgm:pt>
    <dgm:pt modelId="{568FA4EC-78CB-46C9-A37D-9D89F6ED1CB5}" type="pres">
      <dgm:prSet presAssocID="{745A668B-CD73-454D-B50C-5E12687706B5}" presName="bgRect" presStyleLbl="bgShp" presStyleIdx="1" presStyleCnt="4"/>
      <dgm:spPr/>
    </dgm:pt>
    <dgm:pt modelId="{87C4FB24-088F-4CE7-B1F6-A3B1E5FB6F22}" type="pres">
      <dgm:prSet presAssocID="{745A668B-CD73-454D-B50C-5E12687706B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ophy"/>
        </a:ext>
      </dgm:extLst>
    </dgm:pt>
    <dgm:pt modelId="{6873F894-323E-43E5-B767-0501CF901176}" type="pres">
      <dgm:prSet presAssocID="{745A668B-CD73-454D-B50C-5E12687706B5}" presName="spaceRect" presStyleCnt="0"/>
      <dgm:spPr/>
    </dgm:pt>
    <dgm:pt modelId="{B0CF4F3C-6AD4-4DFF-B3C0-1E2A42E66C39}" type="pres">
      <dgm:prSet presAssocID="{745A668B-CD73-454D-B50C-5E12687706B5}" presName="parTx" presStyleLbl="revTx" presStyleIdx="1" presStyleCnt="4">
        <dgm:presLayoutVars>
          <dgm:chMax val="0"/>
          <dgm:chPref val="0"/>
        </dgm:presLayoutVars>
      </dgm:prSet>
      <dgm:spPr/>
    </dgm:pt>
    <dgm:pt modelId="{F5C16A29-C761-4A30-BDAB-D68F483DC928}" type="pres">
      <dgm:prSet presAssocID="{A14A295A-4158-426F-9A28-621621901E3B}" presName="sibTrans" presStyleCnt="0"/>
      <dgm:spPr/>
    </dgm:pt>
    <dgm:pt modelId="{5CDD3D6F-EE02-465A-B281-D31260A28F51}" type="pres">
      <dgm:prSet presAssocID="{B38DEFF8-7B8B-4390-873B-C47364C07508}" presName="compNode" presStyleCnt="0"/>
      <dgm:spPr/>
    </dgm:pt>
    <dgm:pt modelId="{4ECF72FC-D908-44AA-8DE9-EDD2870FAAB8}" type="pres">
      <dgm:prSet presAssocID="{B38DEFF8-7B8B-4390-873B-C47364C07508}" presName="bgRect" presStyleLbl="bgShp" presStyleIdx="2" presStyleCnt="4"/>
      <dgm:spPr/>
    </dgm:pt>
    <dgm:pt modelId="{E6D9C8C5-ECFC-41EB-ACB0-CBD28829A5EC}" type="pres">
      <dgm:prSet presAssocID="{B38DEFF8-7B8B-4390-873B-C47364C0750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ent Heart"/>
        </a:ext>
      </dgm:extLst>
    </dgm:pt>
    <dgm:pt modelId="{4C07D27E-41CA-4775-AFED-E24D5D01C432}" type="pres">
      <dgm:prSet presAssocID="{B38DEFF8-7B8B-4390-873B-C47364C07508}" presName="spaceRect" presStyleCnt="0"/>
      <dgm:spPr/>
    </dgm:pt>
    <dgm:pt modelId="{36C67FC9-BFC9-4EFF-AA06-5B9FA27D2C66}" type="pres">
      <dgm:prSet presAssocID="{B38DEFF8-7B8B-4390-873B-C47364C07508}" presName="parTx" presStyleLbl="revTx" presStyleIdx="2" presStyleCnt="4">
        <dgm:presLayoutVars>
          <dgm:chMax val="0"/>
          <dgm:chPref val="0"/>
        </dgm:presLayoutVars>
      </dgm:prSet>
      <dgm:spPr/>
    </dgm:pt>
    <dgm:pt modelId="{EC481E4F-DBFD-4477-85D0-0546023253A7}" type="pres">
      <dgm:prSet presAssocID="{CD139100-CB2C-49CA-83AC-8C0E8ADFBCB1}" presName="sibTrans" presStyleCnt="0"/>
      <dgm:spPr/>
    </dgm:pt>
    <dgm:pt modelId="{E8C61AB2-89E5-4D18-9CBB-E70BFE27B091}" type="pres">
      <dgm:prSet presAssocID="{4BF5E6BE-665B-42DC-880D-A433137DC270}" presName="compNode" presStyleCnt="0"/>
      <dgm:spPr/>
    </dgm:pt>
    <dgm:pt modelId="{27B776A7-0494-4DA0-84B3-A870E69B12B2}" type="pres">
      <dgm:prSet presAssocID="{4BF5E6BE-665B-42DC-880D-A433137DC270}" presName="bgRect" presStyleLbl="bgShp" presStyleIdx="3" presStyleCnt="4"/>
      <dgm:spPr/>
    </dgm:pt>
    <dgm:pt modelId="{1A5DF447-44BE-4C66-A091-F6757AB10894}" type="pres">
      <dgm:prSet presAssocID="{4BF5E6BE-665B-42DC-880D-A433137DC27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iling face with solid fill"/>
        </a:ext>
      </dgm:extLst>
    </dgm:pt>
    <dgm:pt modelId="{711F2441-BEF5-40A7-A427-96696DFE24D7}" type="pres">
      <dgm:prSet presAssocID="{4BF5E6BE-665B-42DC-880D-A433137DC270}" presName="spaceRect" presStyleCnt="0"/>
      <dgm:spPr/>
    </dgm:pt>
    <dgm:pt modelId="{59C939DC-B21F-4F76-8E9E-EDCD88B06896}" type="pres">
      <dgm:prSet presAssocID="{4BF5E6BE-665B-42DC-880D-A433137DC270}" presName="parTx" presStyleLbl="revTx" presStyleIdx="3" presStyleCnt="4">
        <dgm:presLayoutVars>
          <dgm:chMax val="0"/>
          <dgm:chPref val="0"/>
        </dgm:presLayoutVars>
      </dgm:prSet>
      <dgm:spPr/>
    </dgm:pt>
  </dgm:ptLst>
  <dgm:cxnLst>
    <dgm:cxn modelId="{97166614-A784-495F-A94B-A3BBD8252508}" type="presOf" srcId="{00169D28-3CF1-41D4-920E-268B67715EAC}" destId="{015F8E2A-CD5C-485C-B46F-EC12CC158AC4}" srcOrd="0" destOrd="0" presId="urn:microsoft.com/office/officeart/2018/2/layout/IconVerticalSolidList"/>
    <dgm:cxn modelId="{D7C9C270-0981-4566-9440-52EA7319E308}" srcId="{00169D28-3CF1-41D4-920E-268B67715EAC}" destId="{835143A7-2B19-4B45-BD4F-A7B7FBDAFFCE}" srcOrd="0" destOrd="0" parTransId="{B664E5F9-C7AD-4C5E-9E07-03799E11E675}" sibTransId="{B42F4B68-B3B8-47F5-895A-FA67D58EF453}"/>
    <dgm:cxn modelId="{A2C05D51-2EF7-4C19-AA0D-880CA3E40AD1}" type="presOf" srcId="{B38DEFF8-7B8B-4390-873B-C47364C07508}" destId="{36C67FC9-BFC9-4EFF-AA06-5B9FA27D2C66}" srcOrd="0" destOrd="0" presId="urn:microsoft.com/office/officeart/2018/2/layout/IconVerticalSolidList"/>
    <dgm:cxn modelId="{0EDB3D55-129C-485A-94C4-BA87980B47E5}" type="presOf" srcId="{835143A7-2B19-4B45-BD4F-A7B7FBDAFFCE}" destId="{733C2679-831F-4820-BFB5-A86E5468443C}" srcOrd="0" destOrd="0" presId="urn:microsoft.com/office/officeart/2018/2/layout/IconVerticalSolidList"/>
    <dgm:cxn modelId="{135C5E86-B57E-4DE2-A4FE-DD76DB45593E}" type="presOf" srcId="{745A668B-CD73-454D-B50C-5E12687706B5}" destId="{B0CF4F3C-6AD4-4DFF-B3C0-1E2A42E66C39}" srcOrd="0" destOrd="0" presId="urn:microsoft.com/office/officeart/2018/2/layout/IconVerticalSolidList"/>
    <dgm:cxn modelId="{C57C988F-4DA9-4BB2-88AF-5361C9959576}" srcId="{00169D28-3CF1-41D4-920E-268B67715EAC}" destId="{B38DEFF8-7B8B-4390-873B-C47364C07508}" srcOrd="2" destOrd="0" parTransId="{CA0CD0E4-367B-413D-9C43-75B907803273}" sibTransId="{CD139100-CB2C-49CA-83AC-8C0E8ADFBCB1}"/>
    <dgm:cxn modelId="{878960CC-F088-4C51-BD73-E0CEA28AC0FA}" type="presOf" srcId="{4BF5E6BE-665B-42DC-880D-A433137DC270}" destId="{59C939DC-B21F-4F76-8E9E-EDCD88B06896}" srcOrd="0" destOrd="0" presId="urn:microsoft.com/office/officeart/2018/2/layout/IconVerticalSolidList"/>
    <dgm:cxn modelId="{30BA0FEC-303B-4AC2-8168-2E4588761BAB}" srcId="{00169D28-3CF1-41D4-920E-268B67715EAC}" destId="{4BF5E6BE-665B-42DC-880D-A433137DC270}" srcOrd="3" destOrd="0" parTransId="{27E435D7-F67C-47DA-BAC2-4699BD40AFFA}" sibTransId="{31A618D4-C802-423D-A536-E621BABE03F1}"/>
    <dgm:cxn modelId="{9BBC88FD-6062-475D-A613-BB79BA2CBF49}" srcId="{00169D28-3CF1-41D4-920E-268B67715EAC}" destId="{745A668B-CD73-454D-B50C-5E12687706B5}" srcOrd="1" destOrd="0" parTransId="{A463BDE2-4750-4F5D-9343-7151AF01BEB6}" sibTransId="{A14A295A-4158-426F-9A28-621621901E3B}"/>
    <dgm:cxn modelId="{D5A65BC4-4B55-4AE5-93FF-FB007783B3F5}" type="presParOf" srcId="{015F8E2A-CD5C-485C-B46F-EC12CC158AC4}" destId="{E4876E72-BBFF-46D3-9401-CC9749C8D6E1}" srcOrd="0" destOrd="0" presId="urn:microsoft.com/office/officeart/2018/2/layout/IconVerticalSolidList"/>
    <dgm:cxn modelId="{6BF61AB2-01C5-4379-BCA4-DB4BD5E9BB2C}" type="presParOf" srcId="{E4876E72-BBFF-46D3-9401-CC9749C8D6E1}" destId="{A816E61C-FD26-4F25-95F6-D8E9D2D5961E}" srcOrd="0" destOrd="0" presId="urn:microsoft.com/office/officeart/2018/2/layout/IconVerticalSolidList"/>
    <dgm:cxn modelId="{A1149FE8-EDA7-4993-8273-A9840329BDBB}" type="presParOf" srcId="{E4876E72-BBFF-46D3-9401-CC9749C8D6E1}" destId="{F4270F13-CE6E-4FB9-ADEF-BE317F349A5F}" srcOrd="1" destOrd="0" presId="urn:microsoft.com/office/officeart/2018/2/layout/IconVerticalSolidList"/>
    <dgm:cxn modelId="{A734AA2E-42E3-4132-8472-02446F907B67}" type="presParOf" srcId="{E4876E72-BBFF-46D3-9401-CC9749C8D6E1}" destId="{A096C237-C5BC-4442-AFE4-5413D5D91352}" srcOrd="2" destOrd="0" presId="urn:microsoft.com/office/officeart/2018/2/layout/IconVerticalSolidList"/>
    <dgm:cxn modelId="{CCDFFF46-63FA-4C19-92C6-9ECD571BCD08}" type="presParOf" srcId="{E4876E72-BBFF-46D3-9401-CC9749C8D6E1}" destId="{733C2679-831F-4820-BFB5-A86E5468443C}" srcOrd="3" destOrd="0" presId="urn:microsoft.com/office/officeart/2018/2/layout/IconVerticalSolidList"/>
    <dgm:cxn modelId="{0B486A73-E8E1-4E00-8806-6AC08E4082E4}" type="presParOf" srcId="{015F8E2A-CD5C-485C-B46F-EC12CC158AC4}" destId="{2B081972-BE1E-47FC-AB29-7AFEDE47D9F1}" srcOrd="1" destOrd="0" presId="urn:microsoft.com/office/officeart/2018/2/layout/IconVerticalSolidList"/>
    <dgm:cxn modelId="{2A9E5B28-C0F7-4F16-8A27-79DC9A548DC2}" type="presParOf" srcId="{015F8E2A-CD5C-485C-B46F-EC12CC158AC4}" destId="{22FC35D9-C534-4076-9B73-CAA8EF915DD0}" srcOrd="2" destOrd="0" presId="urn:microsoft.com/office/officeart/2018/2/layout/IconVerticalSolidList"/>
    <dgm:cxn modelId="{F5095E34-942B-45C5-BDC7-82E6B276F97B}" type="presParOf" srcId="{22FC35D9-C534-4076-9B73-CAA8EF915DD0}" destId="{568FA4EC-78CB-46C9-A37D-9D89F6ED1CB5}" srcOrd="0" destOrd="0" presId="urn:microsoft.com/office/officeart/2018/2/layout/IconVerticalSolidList"/>
    <dgm:cxn modelId="{A5210888-C7D9-4BF7-BE6A-49A59485797C}" type="presParOf" srcId="{22FC35D9-C534-4076-9B73-CAA8EF915DD0}" destId="{87C4FB24-088F-4CE7-B1F6-A3B1E5FB6F22}" srcOrd="1" destOrd="0" presId="urn:microsoft.com/office/officeart/2018/2/layout/IconVerticalSolidList"/>
    <dgm:cxn modelId="{181D6803-58DA-4975-8772-F408B65AE768}" type="presParOf" srcId="{22FC35D9-C534-4076-9B73-CAA8EF915DD0}" destId="{6873F894-323E-43E5-B767-0501CF901176}" srcOrd="2" destOrd="0" presId="urn:microsoft.com/office/officeart/2018/2/layout/IconVerticalSolidList"/>
    <dgm:cxn modelId="{41B749DD-4075-43E5-9DA1-CAB21A2F93D0}" type="presParOf" srcId="{22FC35D9-C534-4076-9B73-CAA8EF915DD0}" destId="{B0CF4F3C-6AD4-4DFF-B3C0-1E2A42E66C39}" srcOrd="3" destOrd="0" presId="urn:microsoft.com/office/officeart/2018/2/layout/IconVerticalSolidList"/>
    <dgm:cxn modelId="{0E217A1B-311A-4604-976B-D53263C160C9}" type="presParOf" srcId="{015F8E2A-CD5C-485C-B46F-EC12CC158AC4}" destId="{F5C16A29-C761-4A30-BDAB-D68F483DC928}" srcOrd="3" destOrd="0" presId="urn:microsoft.com/office/officeart/2018/2/layout/IconVerticalSolidList"/>
    <dgm:cxn modelId="{4F45096E-301D-41CB-88A0-10284D8D9D58}" type="presParOf" srcId="{015F8E2A-CD5C-485C-B46F-EC12CC158AC4}" destId="{5CDD3D6F-EE02-465A-B281-D31260A28F51}" srcOrd="4" destOrd="0" presId="urn:microsoft.com/office/officeart/2018/2/layout/IconVerticalSolidList"/>
    <dgm:cxn modelId="{8D81DF71-D745-4F6B-BA8E-723D236760D3}" type="presParOf" srcId="{5CDD3D6F-EE02-465A-B281-D31260A28F51}" destId="{4ECF72FC-D908-44AA-8DE9-EDD2870FAAB8}" srcOrd="0" destOrd="0" presId="urn:microsoft.com/office/officeart/2018/2/layout/IconVerticalSolidList"/>
    <dgm:cxn modelId="{883198A1-8A53-41DD-B040-38EEEB15BD49}" type="presParOf" srcId="{5CDD3D6F-EE02-465A-B281-D31260A28F51}" destId="{E6D9C8C5-ECFC-41EB-ACB0-CBD28829A5EC}" srcOrd="1" destOrd="0" presId="urn:microsoft.com/office/officeart/2018/2/layout/IconVerticalSolidList"/>
    <dgm:cxn modelId="{BAF1EBB9-07E5-4C1D-8416-DA13BAFED85F}" type="presParOf" srcId="{5CDD3D6F-EE02-465A-B281-D31260A28F51}" destId="{4C07D27E-41CA-4775-AFED-E24D5D01C432}" srcOrd="2" destOrd="0" presId="urn:microsoft.com/office/officeart/2018/2/layout/IconVerticalSolidList"/>
    <dgm:cxn modelId="{E833E3B0-C6A4-4C19-9AE0-277D3C38ECCA}" type="presParOf" srcId="{5CDD3D6F-EE02-465A-B281-D31260A28F51}" destId="{36C67FC9-BFC9-4EFF-AA06-5B9FA27D2C66}" srcOrd="3" destOrd="0" presId="urn:microsoft.com/office/officeart/2018/2/layout/IconVerticalSolidList"/>
    <dgm:cxn modelId="{0EE2A9EA-B7F5-4CBB-8A61-F9E5635026A9}" type="presParOf" srcId="{015F8E2A-CD5C-485C-B46F-EC12CC158AC4}" destId="{EC481E4F-DBFD-4477-85D0-0546023253A7}" srcOrd="5" destOrd="0" presId="urn:microsoft.com/office/officeart/2018/2/layout/IconVerticalSolidList"/>
    <dgm:cxn modelId="{D57E6392-4F48-4783-B749-29D28B8A7E0A}" type="presParOf" srcId="{015F8E2A-CD5C-485C-B46F-EC12CC158AC4}" destId="{E8C61AB2-89E5-4D18-9CBB-E70BFE27B091}" srcOrd="6" destOrd="0" presId="urn:microsoft.com/office/officeart/2018/2/layout/IconVerticalSolidList"/>
    <dgm:cxn modelId="{B857F54C-B946-4A1E-827B-9A2055282EE3}" type="presParOf" srcId="{E8C61AB2-89E5-4D18-9CBB-E70BFE27B091}" destId="{27B776A7-0494-4DA0-84B3-A870E69B12B2}" srcOrd="0" destOrd="0" presId="urn:microsoft.com/office/officeart/2018/2/layout/IconVerticalSolidList"/>
    <dgm:cxn modelId="{540A3BBA-00C1-4968-B36F-B7D7AE9AE96D}" type="presParOf" srcId="{E8C61AB2-89E5-4D18-9CBB-E70BFE27B091}" destId="{1A5DF447-44BE-4C66-A091-F6757AB10894}" srcOrd="1" destOrd="0" presId="urn:microsoft.com/office/officeart/2018/2/layout/IconVerticalSolidList"/>
    <dgm:cxn modelId="{61ECEBA9-814E-48F9-81F1-A66C85D04B7B}" type="presParOf" srcId="{E8C61AB2-89E5-4D18-9CBB-E70BFE27B091}" destId="{711F2441-BEF5-40A7-A427-96696DFE24D7}" srcOrd="2" destOrd="0" presId="urn:microsoft.com/office/officeart/2018/2/layout/IconVerticalSolidList"/>
    <dgm:cxn modelId="{8AF73AF0-DF22-4AB6-BDCD-A58F9B28B187}" type="presParOf" srcId="{E8C61AB2-89E5-4D18-9CBB-E70BFE27B091}" destId="{59C939DC-B21F-4F76-8E9E-EDCD88B068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C8CD3-0CEC-4DE5-BBDA-3DF69D830BAD}">
      <dsp:nvSpPr>
        <dsp:cNvPr id="0" name=""/>
        <dsp:cNvSpPr/>
      </dsp:nvSpPr>
      <dsp:spPr>
        <a:xfrm>
          <a:off x="0" y="1742853"/>
          <a:ext cx="6628804"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CB2CBC-948E-40D6-BF94-6AAEB3C46029}">
      <dsp:nvSpPr>
        <dsp:cNvPr id="0" name=""/>
        <dsp:cNvSpPr/>
      </dsp:nvSpPr>
      <dsp:spPr>
        <a:xfrm>
          <a:off x="451896" y="2078975"/>
          <a:ext cx="821630" cy="82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B31CD5-0951-4351-ADB4-C3CEA1A82EDC}">
      <dsp:nvSpPr>
        <dsp:cNvPr id="0" name=""/>
        <dsp:cNvSpPr/>
      </dsp:nvSpPr>
      <dsp:spPr>
        <a:xfrm>
          <a:off x="1725424" y="1742853"/>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rtl="0">
            <a:lnSpc>
              <a:spcPct val="100000"/>
            </a:lnSpc>
            <a:spcBef>
              <a:spcPct val="0"/>
            </a:spcBef>
            <a:spcAft>
              <a:spcPct val="35000"/>
            </a:spcAft>
            <a:buNone/>
          </a:pPr>
          <a:r>
            <a:rPr lang="en-GB" sz="2500" kern="1200"/>
            <a:t>Each bubble will have a dedicated</a:t>
          </a:r>
          <a:r>
            <a:rPr lang="en-GB" sz="2500" kern="1200">
              <a:latin typeface="Trebuchet MS" panose="020B0603020202020204"/>
            </a:rPr>
            <a:t> time on</a:t>
          </a:r>
          <a:r>
            <a:rPr lang="en-GB" sz="2500" kern="1200"/>
            <a:t> the playground</a:t>
          </a:r>
          <a:r>
            <a:rPr lang="en-GB" sz="2500" kern="1200">
              <a:latin typeface="Trebuchet MS" panose="020B0603020202020204"/>
            </a:rPr>
            <a:t>.</a:t>
          </a:r>
          <a:r>
            <a:rPr lang="en-GB" sz="2500" kern="1200"/>
            <a:t> </a:t>
          </a:r>
          <a:endParaRPr lang="en-US" sz="2500" kern="1200"/>
        </a:p>
      </dsp:txBody>
      <dsp:txXfrm>
        <a:off x="1725424" y="1742853"/>
        <a:ext cx="4903379" cy="1493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981C9-3552-4100-93C4-BA199EEC586B}">
      <dsp:nvSpPr>
        <dsp:cNvPr id="0" name=""/>
        <dsp:cNvSpPr/>
      </dsp:nvSpPr>
      <dsp:spPr>
        <a:xfrm>
          <a:off x="0" y="78150"/>
          <a:ext cx="6628804" cy="11583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Pupils will evacuate the building in </a:t>
          </a:r>
          <a:r>
            <a:rPr lang="en-GB" sz="2200" kern="1200">
              <a:latin typeface="Trebuchet MS" panose="020B0603020202020204"/>
            </a:rPr>
            <a:t>an</a:t>
          </a:r>
          <a:r>
            <a:rPr lang="en-GB" sz="2200" kern="1200"/>
            <a:t> orderly way, maintaining social distancing where it is safe to do so.</a:t>
          </a:r>
          <a:endParaRPr lang="en-US" sz="2200" kern="1200"/>
        </a:p>
      </dsp:txBody>
      <dsp:txXfrm>
        <a:off x="56544" y="134694"/>
        <a:ext cx="6515716" cy="1045212"/>
      </dsp:txXfrm>
    </dsp:sp>
    <dsp:sp modelId="{68DD24B8-D6D3-402C-9EA3-74CF6113C5F0}">
      <dsp:nvSpPr>
        <dsp:cNvPr id="0" name=""/>
        <dsp:cNvSpPr/>
      </dsp:nvSpPr>
      <dsp:spPr>
        <a:xfrm>
          <a:off x="0" y="1299810"/>
          <a:ext cx="6628804" cy="1158300"/>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If there is an imminent risk, social distancing will not be maintained. </a:t>
          </a:r>
          <a:endParaRPr lang="en-US" sz="2200" kern="1200"/>
        </a:p>
      </dsp:txBody>
      <dsp:txXfrm>
        <a:off x="56544" y="1356354"/>
        <a:ext cx="6515716" cy="1045212"/>
      </dsp:txXfrm>
    </dsp:sp>
    <dsp:sp modelId="{F0EE9143-1840-49BE-9836-872D6B98D217}">
      <dsp:nvSpPr>
        <dsp:cNvPr id="0" name=""/>
        <dsp:cNvSpPr/>
      </dsp:nvSpPr>
      <dsp:spPr>
        <a:xfrm>
          <a:off x="0" y="2521470"/>
          <a:ext cx="6628804" cy="1158300"/>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t>Pupils will line up in their groups </a:t>
          </a:r>
          <a:r>
            <a:rPr lang="en-GB" sz="2200" kern="1200">
              <a:latin typeface="Trebuchet MS" panose="020B0603020202020204"/>
            </a:rPr>
            <a:t>at the evacuation point</a:t>
          </a:r>
          <a:r>
            <a:rPr lang="en-GB" sz="2200" kern="1200"/>
            <a:t>, maintaining social distancing from each other and other groups.</a:t>
          </a:r>
          <a:endParaRPr lang="en-US" sz="2200" kern="1200"/>
        </a:p>
      </dsp:txBody>
      <dsp:txXfrm>
        <a:off x="56544" y="2578014"/>
        <a:ext cx="6515716" cy="1045212"/>
      </dsp:txXfrm>
    </dsp:sp>
    <dsp:sp modelId="{278B2A0C-3358-4565-B1FF-10AEAF81CD1A}">
      <dsp:nvSpPr>
        <dsp:cNvPr id="0" name=""/>
        <dsp:cNvSpPr/>
      </dsp:nvSpPr>
      <dsp:spPr>
        <a:xfrm>
          <a:off x="0" y="3743130"/>
          <a:ext cx="6628804" cy="11583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latin typeface="Trebuchet MS" panose="020B0603020202020204"/>
            </a:rPr>
            <a:t>Groups will have the opportunity to practise this.</a:t>
          </a:r>
          <a:endParaRPr lang="en-GB" sz="2200" kern="1200"/>
        </a:p>
      </dsp:txBody>
      <dsp:txXfrm>
        <a:off x="56544" y="3799674"/>
        <a:ext cx="6515716" cy="1045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23256-7C75-4AF4-AC65-7D1D9E332C67}">
      <dsp:nvSpPr>
        <dsp:cNvPr id="0" name=""/>
        <dsp:cNvSpPr/>
      </dsp:nvSpPr>
      <dsp:spPr>
        <a:xfrm>
          <a:off x="0" y="1610"/>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877E0-2C17-49CD-953E-5BF0969FC5C4}">
      <dsp:nvSpPr>
        <dsp:cNvPr id="0" name=""/>
        <dsp:cNvSpPr/>
      </dsp:nvSpPr>
      <dsp:spPr>
        <a:xfrm>
          <a:off x="207634" y="156049"/>
          <a:ext cx="377516" cy="3775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F669C0-B206-48F3-ACCA-8B2D3915273A}">
      <dsp:nvSpPr>
        <dsp:cNvPr id="0" name=""/>
        <dsp:cNvSpPr/>
      </dsp:nvSpPr>
      <dsp:spPr>
        <a:xfrm>
          <a:off x="792785" y="1610"/>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Continue to be patient, understanding, supportive and considerate. </a:t>
          </a:r>
          <a:endParaRPr lang="en-US" sz="1800" kern="1200"/>
        </a:p>
      </dsp:txBody>
      <dsp:txXfrm>
        <a:off x="792785" y="1610"/>
        <a:ext cx="5836018" cy="686394"/>
      </dsp:txXfrm>
    </dsp:sp>
    <dsp:sp modelId="{02B10A48-515A-42FD-A801-3CCC73F51874}">
      <dsp:nvSpPr>
        <dsp:cNvPr id="0" name=""/>
        <dsp:cNvSpPr/>
      </dsp:nvSpPr>
      <dsp:spPr>
        <a:xfrm>
          <a:off x="0" y="859603"/>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BF57BB-638B-44B6-AFF5-552462D05B39}">
      <dsp:nvSpPr>
        <dsp:cNvPr id="0" name=""/>
        <dsp:cNvSpPr/>
      </dsp:nvSpPr>
      <dsp:spPr>
        <a:xfrm>
          <a:off x="207634" y="1014042"/>
          <a:ext cx="377516" cy="3775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F5A457-3BF5-4EBE-B5A3-596C51E01AC5}">
      <dsp:nvSpPr>
        <dsp:cNvPr id="0" name=""/>
        <dsp:cNvSpPr/>
      </dsp:nvSpPr>
      <dsp:spPr>
        <a:xfrm>
          <a:off x="792785" y="859603"/>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Inform</a:t>
          </a:r>
          <a:r>
            <a:rPr lang="en-GB" sz="1800" kern="1200">
              <a:latin typeface="Trebuchet MS" panose="020B0603020202020204"/>
            </a:rPr>
            <a:t> the office</a:t>
          </a:r>
          <a:r>
            <a:rPr lang="en-GB" sz="1800" kern="1200"/>
            <a:t> if your child is absent </a:t>
          </a:r>
          <a:endParaRPr lang="en-US" sz="1800" kern="1200"/>
        </a:p>
      </dsp:txBody>
      <dsp:txXfrm>
        <a:off x="792785" y="859603"/>
        <a:ext cx="5836018" cy="686394"/>
      </dsp:txXfrm>
    </dsp:sp>
    <dsp:sp modelId="{58429DC5-80E2-4088-8D0A-AC8A064C343F}">
      <dsp:nvSpPr>
        <dsp:cNvPr id="0" name=""/>
        <dsp:cNvSpPr/>
      </dsp:nvSpPr>
      <dsp:spPr>
        <a:xfrm>
          <a:off x="0" y="1717596"/>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EBF1A-E538-45AA-AE1D-95CC0502C1F2}">
      <dsp:nvSpPr>
        <dsp:cNvPr id="0" name=""/>
        <dsp:cNvSpPr/>
      </dsp:nvSpPr>
      <dsp:spPr>
        <a:xfrm>
          <a:off x="207634" y="1872035"/>
          <a:ext cx="377516" cy="3775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2E974F-EAAD-44A0-865B-A1419E5886C2}">
      <dsp:nvSpPr>
        <dsp:cNvPr id="0" name=""/>
        <dsp:cNvSpPr/>
      </dsp:nvSpPr>
      <dsp:spPr>
        <a:xfrm>
          <a:off x="792785" y="1717596"/>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Inform</a:t>
          </a:r>
          <a:r>
            <a:rPr lang="en-GB" sz="1800" kern="1200">
              <a:latin typeface="Trebuchet MS" panose="020B0603020202020204"/>
            </a:rPr>
            <a:t> the office</a:t>
          </a:r>
          <a:r>
            <a:rPr lang="en-GB" sz="1800" kern="1200"/>
            <a:t> if you or any members of your household are isolating. </a:t>
          </a:r>
          <a:endParaRPr lang="en-US" sz="1800" kern="1200"/>
        </a:p>
      </dsp:txBody>
      <dsp:txXfrm>
        <a:off x="792785" y="1717596"/>
        <a:ext cx="5836018" cy="686394"/>
      </dsp:txXfrm>
    </dsp:sp>
    <dsp:sp modelId="{5C463D5B-E766-48B5-BBCE-EAC1075918B3}">
      <dsp:nvSpPr>
        <dsp:cNvPr id="0" name=""/>
        <dsp:cNvSpPr/>
      </dsp:nvSpPr>
      <dsp:spPr>
        <a:xfrm>
          <a:off x="0" y="2575589"/>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D32E1-D47C-4009-A15F-A8223991EA09}">
      <dsp:nvSpPr>
        <dsp:cNvPr id="0" name=""/>
        <dsp:cNvSpPr/>
      </dsp:nvSpPr>
      <dsp:spPr>
        <a:xfrm>
          <a:off x="207634" y="2730028"/>
          <a:ext cx="377516" cy="3775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D7B7E8-D425-4109-B12B-18957F47C847}">
      <dsp:nvSpPr>
        <dsp:cNvPr id="0" name=""/>
        <dsp:cNvSpPr/>
      </dsp:nvSpPr>
      <dsp:spPr>
        <a:xfrm>
          <a:off x="792785" y="2575589"/>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Remain socially distant, but still your usual good humoured and happy selves! </a:t>
          </a:r>
          <a:endParaRPr lang="en-US" sz="1800" kern="1200"/>
        </a:p>
      </dsp:txBody>
      <dsp:txXfrm>
        <a:off x="792785" y="2575589"/>
        <a:ext cx="5836018" cy="686394"/>
      </dsp:txXfrm>
    </dsp:sp>
    <dsp:sp modelId="{A50CA183-462A-4A67-8CDA-15DB9E52C2EE}">
      <dsp:nvSpPr>
        <dsp:cNvPr id="0" name=""/>
        <dsp:cNvSpPr/>
      </dsp:nvSpPr>
      <dsp:spPr>
        <a:xfrm>
          <a:off x="0" y="3433582"/>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B26496-3E1A-48B4-8867-1F9A3BBC94D1}">
      <dsp:nvSpPr>
        <dsp:cNvPr id="0" name=""/>
        <dsp:cNvSpPr/>
      </dsp:nvSpPr>
      <dsp:spPr>
        <a:xfrm>
          <a:off x="207634" y="3588021"/>
          <a:ext cx="377516" cy="3775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AE3E97-DAFB-417B-B262-980E032829E9}">
      <dsp:nvSpPr>
        <dsp:cNvPr id="0" name=""/>
        <dsp:cNvSpPr/>
      </dsp:nvSpPr>
      <dsp:spPr>
        <a:xfrm>
          <a:off x="792785" y="3433582"/>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Stick to time slots for drop off and pick up.</a:t>
          </a:r>
          <a:endParaRPr lang="en-US" sz="1800" kern="1200"/>
        </a:p>
      </dsp:txBody>
      <dsp:txXfrm>
        <a:off x="792785" y="3433582"/>
        <a:ext cx="5836018" cy="686394"/>
      </dsp:txXfrm>
    </dsp:sp>
    <dsp:sp modelId="{211B803B-2440-431C-9BC7-651BAF10A23A}">
      <dsp:nvSpPr>
        <dsp:cNvPr id="0" name=""/>
        <dsp:cNvSpPr/>
      </dsp:nvSpPr>
      <dsp:spPr>
        <a:xfrm>
          <a:off x="0" y="4291575"/>
          <a:ext cx="6628804" cy="6863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EC9A0-CACF-4259-9654-6AD0B0870C8E}">
      <dsp:nvSpPr>
        <dsp:cNvPr id="0" name=""/>
        <dsp:cNvSpPr/>
      </dsp:nvSpPr>
      <dsp:spPr>
        <a:xfrm>
          <a:off x="207634" y="4446014"/>
          <a:ext cx="377516" cy="3775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090023-57F2-427B-B5C2-79320CFE8A48}">
      <dsp:nvSpPr>
        <dsp:cNvPr id="0" name=""/>
        <dsp:cNvSpPr/>
      </dsp:nvSpPr>
      <dsp:spPr>
        <a:xfrm>
          <a:off x="792785" y="4291575"/>
          <a:ext cx="5836018" cy="68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43" tIns="72643" rIns="72643" bIns="72643" numCol="1" spcCol="1270" anchor="ctr" anchorCtr="0">
          <a:noAutofit/>
        </a:bodyPr>
        <a:lstStyle/>
        <a:p>
          <a:pPr marL="0" lvl="0" indent="0" algn="l" defTabSz="800100">
            <a:lnSpc>
              <a:spcPct val="100000"/>
            </a:lnSpc>
            <a:spcBef>
              <a:spcPct val="0"/>
            </a:spcBef>
            <a:spcAft>
              <a:spcPct val="35000"/>
            </a:spcAft>
            <a:buNone/>
          </a:pPr>
          <a:r>
            <a:rPr lang="en-GB" sz="1800" kern="1200"/>
            <a:t>Follow the government guidance: socially distance at all times, including weekends.</a:t>
          </a:r>
          <a:endParaRPr lang="en-US" sz="1800" kern="1200"/>
        </a:p>
      </dsp:txBody>
      <dsp:txXfrm>
        <a:off x="792785" y="4291575"/>
        <a:ext cx="5836018" cy="686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6E61C-FD26-4F25-95F6-D8E9D2D5961E}">
      <dsp:nvSpPr>
        <dsp:cNvPr id="0" name=""/>
        <dsp:cNvSpPr/>
      </dsp:nvSpPr>
      <dsp:spPr>
        <a:xfrm>
          <a:off x="0" y="2066"/>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70F13-CE6E-4FB9-ADEF-BE317F349A5F}">
      <dsp:nvSpPr>
        <dsp:cNvPr id="0" name=""/>
        <dsp:cNvSpPr/>
      </dsp:nvSpPr>
      <dsp:spPr>
        <a:xfrm>
          <a:off x="316857" y="237745"/>
          <a:ext cx="576104" cy="576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33C2679-831F-4820-BFB5-A86E5468443C}">
      <dsp:nvSpPr>
        <dsp:cNvPr id="0" name=""/>
        <dsp:cNvSpPr/>
      </dsp:nvSpPr>
      <dsp:spPr>
        <a:xfrm>
          <a:off x="1209819" y="2066"/>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Follow the new rules and guidance.</a:t>
          </a:r>
          <a:endParaRPr lang="en-US" sz="2200" kern="1200"/>
        </a:p>
      </dsp:txBody>
      <dsp:txXfrm>
        <a:off x="1209819" y="2066"/>
        <a:ext cx="5418984" cy="1047462"/>
      </dsp:txXfrm>
    </dsp:sp>
    <dsp:sp modelId="{568FA4EC-78CB-46C9-A37D-9D89F6ED1CB5}">
      <dsp:nvSpPr>
        <dsp:cNvPr id="0" name=""/>
        <dsp:cNvSpPr/>
      </dsp:nvSpPr>
      <dsp:spPr>
        <a:xfrm>
          <a:off x="0" y="1311395"/>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4FB24-088F-4CE7-B1F6-A3B1E5FB6F22}">
      <dsp:nvSpPr>
        <dsp:cNvPr id="0" name=""/>
        <dsp:cNvSpPr/>
      </dsp:nvSpPr>
      <dsp:spPr>
        <a:xfrm>
          <a:off x="316857" y="1547074"/>
          <a:ext cx="576104" cy="576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CF4F3C-6AD4-4DFF-B3C0-1E2A42E66C39}">
      <dsp:nvSpPr>
        <dsp:cNvPr id="0" name=""/>
        <dsp:cNvSpPr/>
      </dsp:nvSpPr>
      <dsp:spPr>
        <a:xfrm>
          <a:off x="1209819" y="1311395"/>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Continue to try their best.</a:t>
          </a:r>
          <a:endParaRPr lang="en-US" sz="2200" kern="1200"/>
        </a:p>
      </dsp:txBody>
      <dsp:txXfrm>
        <a:off x="1209819" y="1311395"/>
        <a:ext cx="5418984" cy="1047462"/>
      </dsp:txXfrm>
    </dsp:sp>
    <dsp:sp modelId="{4ECF72FC-D908-44AA-8DE9-EDD2870FAAB8}">
      <dsp:nvSpPr>
        <dsp:cNvPr id="0" name=""/>
        <dsp:cNvSpPr/>
      </dsp:nvSpPr>
      <dsp:spPr>
        <a:xfrm>
          <a:off x="0" y="2620723"/>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9C8C5-ECFC-41EB-ACB0-CBD28829A5EC}">
      <dsp:nvSpPr>
        <dsp:cNvPr id="0" name=""/>
        <dsp:cNvSpPr/>
      </dsp:nvSpPr>
      <dsp:spPr>
        <a:xfrm>
          <a:off x="316857" y="2856402"/>
          <a:ext cx="576104" cy="5761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C67FC9-BFC9-4EFF-AA06-5B9FA27D2C66}">
      <dsp:nvSpPr>
        <dsp:cNvPr id="0" name=""/>
        <dsp:cNvSpPr/>
      </dsp:nvSpPr>
      <dsp:spPr>
        <a:xfrm>
          <a:off x="1209819" y="2620723"/>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Talk kindly and play with each other.</a:t>
          </a:r>
          <a:endParaRPr lang="en-US" sz="2200" kern="1200"/>
        </a:p>
      </dsp:txBody>
      <dsp:txXfrm>
        <a:off x="1209819" y="2620723"/>
        <a:ext cx="5418984" cy="1047462"/>
      </dsp:txXfrm>
    </dsp:sp>
    <dsp:sp modelId="{27B776A7-0494-4DA0-84B3-A870E69B12B2}">
      <dsp:nvSpPr>
        <dsp:cNvPr id="0" name=""/>
        <dsp:cNvSpPr/>
      </dsp:nvSpPr>
      <dsp:spPr>
        <a:xfrm>
          <a:off x="0" y="3930051"/>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5DF447-44BE-4C66-A091-F6757AB10894}">
      <dsp:nvSpPr>
        <dsp:cNvPr id="0" name=""/>
        <dsp:cNvSpPr/>
      </dsp:nvSpPr>
      <dsp:spPr>
        <a:xfrm>
          <a:off x="316857" y="4165730"/>
          <a:ext cx="576104" cy="5761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C939DC-B21F-4F76-8E9E-EDCD88B06896}">
      <dsp:nvSpPr>
        <dsp:cNvPr id="0" name=""/>
        <dsp:cNvSpPr/>
      </dsp:nvSpPr>
      <dsp:spPr>
        <a:xfrm>
          <a:off x="1209819" y="3930051"/>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100000"/>
            </a:lnSpc>
            <a:spcBef>
              <a:spcPct val="0"/>
            </a:spcBef>
            <a:spcAft>
              <a:spcPct val="35000"/>
            </a:spcAft>
            <a:buNone/>
          </a:pPr>
          <a:r>
            <a:rPr lang="en-GB" sz="2200" kern="1200"/>
            <a:t>Smile and enjoy being together again!</a:t>
          </a:r>
          <a:endParaRPr lang="en-US" sz="2200" kern="1200"/>
        </a:p>
      </dsp:txBody>
      <dsp:txXfrm>
        <a:off x="1209819" y="3930051"/>
        <a:ext cx="5418984" cy="10474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43F0A33-295F-4555-AFF3-30A08A7AEAA7}" type="datetimeFigureOut">
              <a:rPr lang="en-GB" smtClean="0"/>
              <a:t>04/03/2021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C323612-AA92-4C96-BC6B-09DF7FAB8A55}" type="slidenum">
              <a:rPr lang="en-GB" smtClean="0"/>
              <a:t>‹#›</a:t>
            </a:fld>
            <a:endParaRPr lang="en-GB"/>
          </a:p>
        </p:txBody>
      </p:sp>
    </p:spTree>
    <p:extLst>
      <p:ext uri="{BB962C8B-B14F-4D97-AF65-F5344CB8AC3E}">
        <p14:creationId xmlns:p14="http://schemas.microsoft.com/office/powerpoint/2010/main" val="44163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215A68E-4E96-4903-BB91-43FD6D6A4442}" type="datetimeFigureOut">
              <a:rPr lang="en-GB"/>
              <a:t>04/03/2021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62AC972-174F-4B58-80AB-1FB16A5E11F7}" type="slidenum">
              <a:rPr lang="en-GB"/>
              <a:t>‹#›</a:t>
            </a:fld>
            <a:endParaRPr lang="en-GB"/>
          </a:p>
        </p:txBody>
      </p:sp>
    </p:spTree>
    <p:extLst>
      <p:ext uri="{BB962C8B-B14F-4D97-AF65-F5344CB8AC3E}">
        <p14:creationId xmlns:p14="http://schemas.microsoft.com/office/powerpoint/2010/main" val="371407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Public Health England does not (based on current evidence) recommend the use of face coverings in schools. This evidence will be kept under review. They are not required in schools as pupils and staff are mixing in consistent groups, and because misuse may inadvertently increase the risk of transmission. There may also be negative effects on communication and thus education. </a:t>
            </a:r>
            <a:endParaRPr lang="en-US"/>
          </a:p>
        </p:txBody>
      </p:sp>
      <p:sp>
        <p:nvSpPr>
          <p:cNvPr id="4" name="Slide Number Placeholder 3"/>
          <p:cNvSpPr>
            <a:spLocks noGrp="1"/>
          </p:cNvSpPr>
          <p:nvPr>
            <p:ph type="sldNum" sz="quarter" idx="5"/>
          </p:nvPr>
        </p:nvSpPr>
        <p:spPr/>
        <p:txBody>
          <a:bodyPr/>
          <a:lstStyle/>
          <a:p>
            <a:fld id="{862AC972-174F-4B58-80AB-1FB16A5E11F7}" type="slidenum">
              <a:rPr lang="en-GB"/>
              <a:t>20</a:t>
            </a:fld>
            <a:endParaRPr lang="en-GB"/>
          </a:p>
        </p:txBody>
      </p:sp>
    </p:spTree>
    <p:extLst>
      <p:ext uri="{BB962C8B-B14F-4D97-AF65-F5344CB8AC3E}">
        <p14:creationId xmlns:p14="http://schemas.microsoft.com/office/powerpoint/2010/main" val="415671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280383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512509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0484378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324103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35380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003846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20338424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3619518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076251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738671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34649553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309744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958726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7066177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9140558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436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3/4/2021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8368043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v.uk/guidance/contacts-phe-egions-and-local-centres"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v.uk/guidance/contacts-phe-regions-and-local-centres"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6">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8">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38" name="Straight Connector 9">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10">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13">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15">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8A0BC90-01B3-0346-BB6D-5934FC0546F7}"/>
              </a:ext>
            </a:extLst>
          </p:cNvPr>
          <p:cNvSpPr>
            <a:spLocks noGrp="1"/>
          </p:cNvSpPr>
          <p:nvPr>
            <p:ph type="ctrTitle"/>
          </p:nvPr>
        </p:nvSpPr>
        <p:spPr>
          <a:xfrm>
            <a:off x="677335" y="1282701"/>
            <a:ext cx="5096060" cy="4307148"/>
          </a:xfrm>
        </p:spPr>
        <p:txBody>
          <a:bodyPr anchor="ctr">
            <a:normAutofit/>
          </a:bodyPr>
          <a:lstStyle/>
          <a:p>
            <a:pPr>
              <a:lnSpc>
                <a:spcPct val="90000"/>
              </a:lnSpc>
            </a:pPr>
            <a:r>
              <a:rPr lang="en-US" sz="5000" b="1"/>
              <a:t>Coronavirus </a:t>
            </a:r>
            <a:br>
              <a:rPr lang="en-US" sz="5000" b="1"/>
            </a:br>
            <a:r>
              <a:rPr lang="en-US" sz="5000" b="1"/>
              <a:t>Full Reopening</a:t>
            </a:r>
            <a:br>
              <a:rPr lang="en-US" sz="5000" b="1"/>
            </a:br>
            <a:br>
              <a:rPr lang="en-US" sz="5000" b="1"/>
            </a:br>
            <a:r>
              <a:rPr lang="en-US" sz="5000" b="1"/>
              <a:t>Our New Routines</a:t>
            </a:r>
          </a:p>
        </p:txBody>
      </p:sp>
      <p:sp>
        <p:nvSpPr>
          <p:cNvPr id="46" name="Freeform: Shape 17">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46" descr="A close up of a logo&#10;&#10;Description generated with very high confidence">
            <a:extLst>
              <a:ext uri="{FF2B5EF4-FFF2-40B4-BE49-F238E27FC236}">
                <a16:creationId xmlns:a16="http://schemas.microsoft.com/office/drawing/2014/main" id="{DF5D0D58-3DE7-427B-A3A5-095BF9455A73}"/>
              </a:ext>
            </a:extLst>
          </p:cNvPr>
          <p:cNvPicPr>
            <a:picLocks noChangeAspect="1"/>
          </p:cNvPicPr>
          <p:nvPr/>
        </p:nvPicPr>
        <p:blipFill>
          <a:blip r:embed="rId2"/>
          <a:stretch>
            <a:fillRect/>
          </a:stretch>
        </p:blipFill>
        <p:spPr>
          <a:xfrm>
            <a:off x="8515819" y="2510072"/>
            <a:ext cx="2330658" cy="1825364"/>
          </a:xfrm>
          <a:prstGeom prst="rect">
            <a:avLst/>
          </a:prstGeom>
        </p:spPr>
      </p:pic>
    </p:spTree>
    <p:extLst>
      <p:ext uri="{BB962C8B-B14F-4D97-AF65-F5344CB8AC3E}">
        <p14:creationId xmlns:p14="http://schemas.microsoft.com/office/powerpoint/2010/main" val="246851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95F2792-CD35-438F-A767-325059F89CEC}"/>
              </a:ext>
            </a:extLst>
          </p:cNvPr>
          <p:cNvSpPr>
            <a:spLocks noGrp="1"/>
          </p:cNvSpPr>
          <p:nvPr>
            <p:ph type="title"/>
          </p:nvPr>
        </p:nvSpPr>
        <p:spPr>
          <a:xfrm>
            <a:off x="422246" y="1251613"/>
            <a:ext cx="3851123" cy="1320800"/>
          </a:xfrm>
        </p:spPr>
        <p:txBody>
          <a:bodyPr vert="horz" lIns="91440" tIns="45720" rIns="91440" bIns="45720" rtlCol="0" anchor="t">
            <a:normAutofit/>
          </a:bodyPr>
          <a:lstStyle/>
          <a:p>
            <a:r>
              <a:rPr lang="en-US"/>
              <a:t>The Classrooms </a:t>
            </a:r>
          </a:p>
        </p:txBody>
      </p:sp>
      <p:sp>
        <p:nvSpPr>
          <p:cNvPr id="3" name="TextBox 1">
            <a:extLst>
              <a:ext uri="{FF2B5EF4-FFF2-40B4-BE49-F238E27FC236}">
                <a16:creationId xmlns:a16="http://schemas.microsoft.com/office/drawing/2014/main" id="{F3373E61-1A96-4E81-9C6B-988E96ECF06A}"/>
              </a:ext>
            </a:extLst>
          </p:cNvPr>
          <p:cNvSpPr txBox="1"/>
          <p:nvPr/>
        </p:nvSpPr>
        <p:spPr>
          <a:xfrm>
            <a:off x="241261" y="2179138"/>
            <a:ext cx="5547649" cy="4901565"/>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Classrooms will be set up in rows with gaps between each table. There will be two children sat at each table.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All desks/seats will be facing forwards to </a:t>
            </a:r>
            <a:r>
              <a:rPr lang="en-US" dirty="0" err="1">
                <a:solidFill>
                  <a:schemeClr val="tx1">
                    <a:lumMod val="75000"/>
                    <a:lumOff val="25000"/>
                  </a:schemeClr>
                </a:solidFill>
              </a:rPr>
              <a:t>minimise</a:t>
            </a:r>
            <a:r>
              <a:rPr lang="en-US" dirty="0">
                <a:solidFill>
                  <a:schemeClr val="tx1">
                    <a:lumMod val="75000"/>
                    <a:lumOff val="25000"/>
                  </a:schemeClr>
                </a:solidFill>
              </a:rPr>
              <a:t> contact with others and support social distancing where possible </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All unused furniture has been removed to create as much space as possible.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Pupils have their own allocated stationery in Year 1-6 which is stored in individual named packs and their own books and resources stored in a tray underneath the table.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Children will put their coats on their pegs. They should avoid bringing large bags to school wherever possible. Lunch boxes will be stored in the classrooms.</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 named water bottle should be bought in daily.</a:t>
            </a:r>
          </a:p>
          <a:p>
            <a:pPr marL="457200" indent="-457200" defTabSz="457200">
              <a:spcBef>
                <a:spcPts val="1000"/>
              </a:spcBef>
              <a:buClr>
                <a:schemeClr val="accent1"/>
              </a:buClr>
              <a:buSzPct val="80000"/>
              <a:buFont typeface="Wingdings 3" charset="2"/>
              <a:buChar char=""/>
            </a:pPr>
            <a:endParaRPr lang="en-US">
              <a:solidFill>
                <a:schemeClr val="tx1">
                  <a:lumMod val="75000"/>
                  <a:lumOff val="25000"/>
                </a:schemeClr>
              </a:solidFill>
            </a:endParaRPr>
          </a:p>
        </p:txBody>
      </p:sp>
      <p:cxnSp>
        <p:nvCxnSpPr>
          <p:cNvPr id="55" name="Straight Connector 5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 close up of a logo&#10;&#10;Description generated with very high confidence">
            <a:extLst>
              <a:ext uri="{FF2B5EF4-FFF2-40B4-BE49-F238E27FC236}">
                <a16:creationId xmlns:a16="http://schemas.microsoft.com/office/drawing/2014/main" id="{8787E827-FD14-4896-87D1-94A593DCA244}"/>
              </a:ext>
            </a:extLst>
          </p:cNvPr>
          <p:cNvPicPr>
            <a:picLocks noChangeAspect="1"/>
          </p:cNvPicPr>
          <p:nvPr/>
        </p:nvPicPr>
        <p:blipFill>
          <a:blip r:embed="rId2"/>
          <a:stretch>
            <a:fillRect/>
          </a:stretch>
        </p:blipFill>
        <p:spPr>
          <a:xfrm>
            <a:off x="244594" y="336969"/>
            <a:ext cx="1020434" cy="806930"/>
          </a:xfrm>
          <a:prstGeom prst="rect">
            <a:avLst/>
          </a:prstGeom>
        </p:spPr>
      </p:pic>
      <p:pic>
        <p:nvPicPr>
          <p:cNvPr id="4" name="Picture 4" descr="A room filled with furniture and a table&#10;&#10;Description automatically generated">
            <a:extLst>
              <a:ext uri="{FF2B5EF4-FFF2-40B4-BE49-F238E27FC236}">
                <a16:creationId xmlns:a16="http://schemas.microsoft.com/office/drawing/2014/main" id="{E70CBC92-F8F1-4DEB-ABC3-9282509EAA59}"/>
              </a:ext>
            </a:extLst>
          </p:cNvPr>
          <p:cNvPicPr>
            <a:picLocks noChangeAspect="1"/>
          </p:cNvPicPr>
          <p:nvPr/>
        </p:nvPicPr>
        <p:blipFill>
          <a:blip r:embed="rId3"/>
          <a:stretch>
            <a:fillRect/>
          </a:stretch>
        </p:blipFill>
        <p:spPr>
          <a:xfrm>
            <a:off x="5205186" y="-1104"/>
            <a:ext cx="7013932" cy="2460564"/>
          </a:xfrm>
          <a:prstGeom prst="rect">
            <a:avLst/>
          </a:prstGeom>
        </p:spPr>
      </p:pic>
      <p:pic>
        <p:nvPicPr>
          <p:cNvPr id="5" name="Picture 6" descr="A chair sitting in front of a table&#10;&#10;Description automatically generated">
            <a:extLst>
              <a:ext uri="{FF2B5EF4-FFF2-40B4-BE49-F238E27FC236}">
                <a16:creationId xmlns:a16="http://schemas.microsoft.com/office/drawing/2014/main" id="{1AB41A23-6D39-4030-B35C-2496CA4920BD}"/>
              </a:ext>
            </a:extLst>
          </p:cNvPr>
          <p:cNvPicPr>
            <a:picLocks noChangeAspect="1"/>
          </p:cNvPicPr>
          <p:nvPr/>
        </p:nvPicPr>
        <p:blipFill>
          <a:blip r:embed="rId4"/>
          <a:stretch>
            <a:fillRect/>
          </a:stretch>
        </p:blipFill>
        <p:spPr>
          <a:xfrm>
            <a:off x="6758310" y="2808005"/>
            <a:ext cx="4842042" cy="3582418"/>
          </a:xfrm>
          <a:prstGeom prst="rect">
            <a:avLst/>
          </a:prstGeom>
        </p:spPr>
      </p:pic>
    </p:spTree>
    <p:extLst>
      <p:ext uri="{BB962C8B-B14F-4D97-AF65-F5344CB8AC3E}">
        <p14:creationId xmlns:p14="http://schemas.microsoft.com/office/powerpoint/2010/main" val="3404336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7" name="Straight Connector 66">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9"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78" name="Rectangle 7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 name="Rectangle 7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Freeform: Shape 95">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181723" y="609600"/>
            <a:ext cx="4512989" cy="2227730"/>
          </a:xfrm>
        </p:spPr>
        <p:txBody>
          <a:bodyPr vert="horz" lIns="91440" tIns="45720" rIns="91440" bIns="45720" rtlCol="0" anchor="ctr">
            <a:normAutofit/>
          </a:bodyPr>
          <a:lstStyle/>
          <a:p>
            <a:pPr algn="l"/>
            <a:r>
              <a:rPr lang="en-US" sz="3600">
                <a:solidFill>
                  <a:srgbClr val="FFFFFF"/>
                </a:solidFill>
              </a:rPr>
              <a:t>EYFS and Year 1    </a:t>
            </a:r>
          </a:p>
        </p:txBody>
      </p:sp>
      <p:pic>
        <p:nvPicPr>
          <p:cNvPr id="4" name="Picture 5" descr="A close up of a sign&#10;&#10;Description automatically generated">
            <a:extLst>
              <a:ext uri="{FF2B5EF4-FFF2-40B4-BE49-F238E27FC236}">
                <a16:creationId xmlns:a16="http://schemas.microsoft.com/office/drawing/2014/main" id="{30A8C0D6-67FC-48BF-ACAD-4FC3BA4D7FD3}"/>
              </a:ext>
            </a:extLst>
          </p:cNvPr>
          <p:cNvPicPr>
            <a:picLocks noChangeAspect="1"/>
          </p:cNvPicPr>
          <p:nvPr/>
        </p:nvPicPr>
        <p:blipFill>
          <a:blip r:embed="rId2"/>
          <a:stretch>
            <a:fillRect/>
          </a:stretch>
        </p:blipFill>
        <p:spPr>
          <a:xfrm>
            <a:off x="757251" y="1545062"/>
            <a:ext cx="3856774" cy="3856774"/>
          </a:xfrm>
          <a:prstGeom prst="rect">
            <a:avLst/>
          </a:prstGeom>
        </p:spPr>
      </p:pic>
      <p:sp>
        <p:nvSpPr>
          <p:cNvPr id="3" name="Subtitle 2"/>
          <p:cNvSpPr>
            <a:spLocks noGrp="1"/>
          </p:cNvSpPr>
          <p:nvPr>
            <p:ph type="subTitle" idx="1"/>
          </p:nvPr>
        </p:nvSpPr>
        <p:spPr>
          <a:xfrm>
            <a:off x="7181725" y="1960310"/>
            <a:ext cx="4512988" cy="3317938"/>
          </a:xfrm>
        </p:spPr>
        <p:txBody>
          <a:bodyPr vert="horz" lIns="91440" tIns="45720" rIns="91440" bIns="45720" rtlCol="0" anchor="t">
            <a:normAutofit/>
          </a:bodyPr>
          <a:lstStyle/>
          <a:p>
            <a:pPr algn="l">
              <a:lnSpc>
                <a:spcPct val="90000"/>
              </a:lnSpc>
              <a:buFont typeface="Wingdings 3" charset="2"/>
              <a:buChar char=""/>
            </a:pPr>
            <a:endParaRPr lang="en-US" sz="1500">
              <a:solidFill>
                <a:srgbClr val="FFFFFF"/>
              </a:solidFill>
            </a:endParaRPr>
          </a:p>
          <a:p>
            <a:pPr marL="285750" indent="-285750" algn="l">
              <a:lnSpc>
                <a:spcPct val="90000"/>
              </a:lnSpc>
              <a:buFont typeface="Wingdings 3" charset="2"/>
              <a:buChar char=""/>
            </a:pPr>
            <a:r>
              <a:rPr lang="en-US" sz="1500">
                <a:solidFill>
                  <a:srgbClr val="FFFFFF"/>
                </a:solidFill>
              </a:rPr>
              <a:t>Children will have resources that can be shared across their year group bubble. </a:t>
            </a:r>
          </a:p>
          <a:p>
            <a:pPr marL="285750" indent="-285750" algn="l">
              <a:lnSpc>
                <a:spcPct val="90000"/>
              </a:lnSpc>
              <a:buFont typeface="Wingdings 3" charset="2"/>
              <a:buChar char=""/>
            </a:pPr>
            <a:r>
              <a:rPr lang="en-US" sz="1500">
                <a:solidFill>
                  <a:srgbClr val="FFFFFF"/>
                </a:solidFill>
              </a:rPr>
              <a:t>The children will be encouraged to wash these shared resources in soapy buckets after they have finished using them.</a:t>
            </a:r>
          </a:p>
          <a:p>
            <a:pPr marL="285750" indent="-285750" algn="l">
              <a:lnSpc>
                <a:spcPct val="90000"/>
              </a:lnSpc>
              <a:buFont typeface="Wingdings 3" charset="2"/>
              <a:buChar char=""/>
            </a:pPr>
            <a:r>
              <a:rPr lang="en-US" sz="1500">
                <a:solidFill>
                  <a:srgbClr val="FFFFFF"/>
                </a:solidFill>
              </a:rPr>
              <a:t>Toys will be cleaned regularly with Milton </a:t>
            </a:r>
          </a:p>
          <a:p>
            <a:pPr marL="285750" indent="-285750" algn="l">
              <a:lnSpc>
                <a:spcPct val="90000"/>
              </a:lnSpc>
              <a:buFont typeface="Wingdings 3" charset="2"/>
              <a:buChar char=""/>
            </a:pPr>
            <a:r>
              <a:rPr lang="en-US" sz="1500">
                <a:solidFill>
                  <a:srgbClr val="FFFFFF"/>
                </a:solidFill>
              </a:rPr>
              <a:t>Children in Early Years and Year One will not be expected to sit at a desk all day</a:t>
            </a:r>
          </a:p>
          <a:p>
            <a:pPr marL="285750" indent="-285750" algn="l">
              <a:lnSpc>
                <a:spcPct val="90000"/>
              </a:lnSpc>
              <a:buFont typeface="Wingdings 3" charset="2"/>
              <a:buChar char=""/>
            </a:pPr>
            <a:r>
              <a:rPr lang="en-US" sz="1500">
                <a:solidFill>
                  <a:srgbClr val="FFFFFF"/>
                </a:solidFill>
              </a:rPr>
              <a:t>Year one children will have a tray/area where they can keep their own resources.</a:t>
            </a:r>
          </a:p>
          <a:p>
            <a:pPr marL="285750" indent="-285750" algn="l">
              <a:lnSpc>
                <a:spcPct val="90000"/>
              </a:lnSpc>
              <a:buFont typeface="Wingdings 3" charset="2"/>
              <a:buChar char=""/>
            </a:pPr>
            <a:endParaRPr lang="en-US" sz="1500">
              <a:solidFill>
                <a:srgbClr val="FFFFFF"/>
              </a:solidFill>
            </a:endParaRPr>
          </a:p>
        </p:txBody>
      </p:sp>
    </p:spTree>
    <p:extLst>
      <p:ext uri="{BB962C8B-B14F-4D97-AF65-F5344CB8AC3E}">
        <p14:creationId xmlns:p14="http://schemas.microsoft.com/office/powerpoint/2010/main" val="195746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5" descr="A picture containing food, ball&#10;&#10;Description generated with very high confidence">
            <a:extLst>
              <a:ext uri="{FF2B5EF4-FFF2-40B4-BE49-F238E27FC236}">
                <a16:creationId xmlns:a16="http://schemas.microsoft.com/office/drawing/2014/main" id="{A844AC74-68CD-4E0E-A08F-E35C0B294C15}"/>
              </a:ext>
            </a:extLst>
          </p:cNvPr>
          <p:cNvPicPr>
            <a:picLocks noChangeAspect="1"/>
          </p:cNvPicPr>
          <p:nvPr/>
        </p:nvPicPr>
        <p:blipFill rotWithShape="1">
          <a:blip r:embed="rId2"/>
          <a:srcRect r="79" b="1"/>
          <a:stretch/>
        </p:blipFill>
        <p:spPr>
          <a:xfrm>
            <a:off x="7706042" y="-1"/>
            <a:ext cx="4485958"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ctrTitle"/>
          </p:nvPr>
        </p:nvSpPr>
        <p:spPr>
          <a:xfrm>
            <a:off x="849861" y="623977"/>
            <a:ext cx="6811680" cy="1320800"/>
          </a:xfrm>
        </p:spPr>
        <p:txBody>
          <a:bodyPr vert="horz" lIns="91440" tIns="45720" rIns="91440" bIns="45720" rtlCol="0" anchor="t">
            <a:normAutofit/>
          </a:bodyPr>
          <a:lstStyle/>
          <a:p>
            <a:pPr algn="l"/>
            <a:r>
              <a:rPr lang="en-US" sz="3600" dirty="0"/>
              <a:t>Sensory Room   </a:t>
            </a:r>
          </a:p>
        </p:txBody>
      </p:sp>
      <p:sp>
        <p:nvSpPr>
          <p:cNvPr id="3" name="Subtitle 2"/>
          <p:cNvSpPr>
            <a:spLocks noGrp="1"/>
          </p:cNvSpPr>
          <p:nvPr>
            <p:ph type="subTitle" idx="1"/>
          </p:nvPr>
        </p:nvSpPr>
        <p:spPr>
          <a:xfrm>
            <a:off x="562512" y="1388151"/>
            <a:ext cx="6836662" cy="4841101"/>
          </a:xfrm>
        </p:spPr>
        <p:txBody>
          <a:bodyPr vert="horz" lIns="91440" tIns="45720" rIns="91440" bIns="45720" rtlCol="0">
            <a:normAutofit/>
          </a:bodyPr>
          <a:lstStyle/>
          <a:p>
            <a:pPr algn="l"/>
            <a:endParaRPr lang="en-US">
              <a:solidFill>
                <a:schemeClr val="tx1">
                  <a:lumMod val="75000"/>
                  <a:lumOff val="25000"/>
                </a:schemeClr>
              </a:solidFill>
            </a:endParaRPr>
          </a:p>
          <a:p>
            <a:pPr marL="285750" indent="-285750" algn="l">
              <a:buFont typeface="Wingdings 3" charset="2"/>
              <a:buChar char=""/>
            </a:pPr>
            <a:r>
              <a:rPr lang="en-US" dirty="0">
                <a:solidFill>
                  <a:schemeClr val="tx1">
                    <a:lumMod val="75000"/>
                    <a:lumOff val="25000"/>
                  </a:schemeClr>
                </a:solidFill>
              </a:rPr>
              <a:t>Children will have resources that can be shared in their bubble </a:t>
            </a:r>
          </a:p>
          <a:p>
            <a:pPr marL="285750" indent="-285750" algn="l">
              <a:buFont typeface="Wingdings 3" charset="2"/>
              <a:buChar char=""/>
            </a:pPr>
            <a:r>
              <a:rPr lang="en-US" dirty="0">
                <a:solidFill>
                  <a:schemeClr val="tx1">
                    <a:lumMod val="75000"/>
                    <a:lumOff val="25000"/>
                  </a:schemeClr>
                </a:solidFill>
              </a:rPr>
              <a:t>Toys will be cleaned regularly with Milton </a:t>
            </a:r>
          </a:p>
          <a:p>
            <a:pPr marL="285750" indent="-285750" algn="l">
              <a:buFont typeface="Wingdings 3" charset="2"/>
              <a:buChar char=""/>
            </a:pPr>
            <a:r>
              <a:rPr lang="en-US" dirty="0">
                <a:solidFill>
                  <a:schemeClr val="tx1">
                    <a:lumMod val="75000"/>
                    <a:lumOff val="25000"/>
                  </a:schemeClr>
                </a:solidFill>
              </a:rPr>
              <a:t>Children in the Sensory room will not be expected to sit at a desk all day</a:t>
            </a:r>
          </a:p>
          <a:p>
            <a:pPr marL="285750" indent="-285750" algn="l">
              <a:buFont typeface="Wingdings 3" charset="2"/>
              <a:buChar char=""/>
            </a:pPr>
            <a:r>
              <a:rPr lang="en-US" dirty="0">
                <a:solidFill>
                  <a:schemeClr val="tx1">
                    <a:lumMod val="75000"/>
                    <a:lumOff val="25000"/>
                  </a:schemeClr>
                </a:solidFill>
              </a:rPr>
              <a:t>They will have a tray/area where they can keep their own resources</a:t>
            </a:r>
          </a:p>
          <a:p>
            <a:pPr marL="285750" indent="-285750" algn="l">
              <a:buChar char=""/>
            </a:pPr>
            <a:r>
              <a:rPr lang="en-US" dirty="0">
                <a:solidFill>
                  <a:schemeClr val="tx1">
                    <a:lumMod val="75000"/>
                    <a:lumOff val="25000"/>
                  </a:schemeClr>
                </a:solidFill>
              </a:rPr>
              <a:t>The sensory room is ventilated and outdoor opportunities are offered.</a:t>
            </a:r>
          </a:p>
          <a:p>
            <a:pPr algn="l"/>
            <a:endParaRPr lang="en-US">
              <a:solidFill>
                <a:schemeClr val="tx1">
                  <a:lumMod val="75000"/>
                  <a:lumOff val="25000"/>
                </a:schemeClr>
              </a:solidFill>
            </a:endParaRPr>
          </a:p>
          <a:p>
            <a:pPr marL="285750" indent="-285750" algn="l">
              <a:buFont typeface="Wingdings 3" charset="2"/>
              <a:buChar char=""/>
            </a:pPr>
            <a:endParaRPr lang="en-US">
              <a:solidFill>
                <a:schemeClr val="tx1">
                  <a:lumMod val="75000"/>
                  <a:lumOff val="25000"/>
                </a:schemeClr>
              </a:solidFill>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0271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443E-887C-4735-9096-F22A336D5AF1}"/>
              </a:ext>
            </a:extLst>
          </p:cNvPr>
          <p:cNvSpPr>
            <a:spLocks noGrp="1"/>
          </p:cNvSpPr>
          <p:nvPr>
            <p:ph type="title"/>
          </p:nvPr>
        </p:nvSpPr>
        <p:spPr>
          <a:xfrm>
            <a:off x="2891447" y="480204"/>
            <a:ext cx="8596668" cy="1320800"/>
          </a:xfrm>
        </p:spPr>
        <p:txBody>
          <a:bodyPr/>
          <a:lstStyle/>
          <a:p>
            <a:r>
              <a:rPr lang="en-GB"/>
              <a:t>The School Building </a:t>
            </a:r>
          </a:p>
        </p:txBody>
      </p:sp>
      <p:sp>
        <p:nvSpPr>
          <p:cNvPr id="3" name="TextBox 1">
            <a:extLst>
              <a:ext uri="{FF2B5EF4-FFF2-40B4-BE49-F238E27FC236}">
                <a16:creationId xmlns:a16="http://schemas.microsoft.com/office/drawing/2014/main" id="{EEAED6B0-5E35-4F54-AF0F-747DE4D2A5D8}"/>
              </a:ext>
            </a:extLst>
          </p:cNvPr>
          <p:cNvSpPr txBox="1"/>
          <p:nvPr/>
        </p:nvSpPr>
        <p:spPr>
          <a:xfrm>
            <a:off x="2128741" y="1137440"/>
            <a:ext cx="8343900" cy="1754326"/>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a:t>Movement around the building is reduced.</a:t>
            </a:r>
          </a:p>
          <a:p>
            <a:pPr marL="457200" indent="-457200">
              <a:buFont typeface="Arial" panose="020B0604020202020204" pitchFamily="34" charset="0"/>
              <a:buChar char="•"/>
            </a:pPr>
            <a:r>
              <a:rPr lang="en-GB"/>
              <a:t>Information posters are displayed around the school </a:t>
            </a:r>
          </a:p>
          <a:p>
            <a:pPr marL="457200" indent="-457200">
              <a:buFont typeface="Arial" panose="020B0604020202020204" pitchFamily="34" charset="0"/>
              <a:buChar char="•"/>
            </a:pPr>
            <a:r>
              <a:rPr lang="en-GB"/>
              <a:t>One-way systems are in place.</a:t>
            </a:r>
          </a:p>
          <a:p>
            <a:pPr marL="457200" indent="-457200">
              <a:buFont typeface="Arial" panose="020B0604020202020204" pitchFamily="34" charset="0"/>
              <a:buChar char="•"/>
            </a:pPr>
            <a:r>
              <a:rPr lang="en-GB"/>
              <a:t>Corridors will be clearly demarcated to indicate sides and direction.</a:t>
            </a:r>
          </a:p>
          <a:p>
            <a:pPr marL="457200" indent="-457200">
              <a:buFont typeface="Arial" panose="020B0604020202020204" pitchFamily="34" charset="0"/>
              <a:buChar char="•"/>
            </a:pPr>
            <a:r>
              <a:rPr lang="en-GB"/>
              <a:t>Everyone walks on the left and passing in corridors is limited.</a:t>
            </a:r>
          </a:p>
          <a:p>
            <a:pPr marL="457200" indent="-457200">
              <a:buFont typeface="Arial" panose="020B0604020202020204" pitchFamily="34" charset="0"/>
              <a:buChar char="•"/>
            </a:pPr>
            <a:r>
              <a:rPr lang="en-GB"/>
              <a:t>Windows are open for ventilation.</a:t>
            </a:r>
          </a:p>
        </p:txBody>
      </p:sp>
      <p:pic>
        <p:nvPicPr>
          <p:cNvPr id="6" name="Picture 5" descr="A close up of a logo&#10;&#10;Description generated with very high confidence">
            <a:extLst>
              <a:ext uri="{FF2B5EF4-FFF2-40B4-BE49-F238E27FC236}">
                <a16:creationId xmlns:a16="http://schemas.microsoft.com/office/drawing/2014/main" id="{288E6B82-F6DB-45B2-9E84-CD197AFC94C7}"/>
              </a:ext>
            </a:extLst>
          </p:cNvPr>
          <p:cNvPicPr>
            <a:picLocks noChangeAspect="1"/>
          </p:cNvPicPr>
          <p:nvPr/>
        </p:nvPicPr>
        <p:blipFill>
          <a:blip r:embed="rId2"/>
          <a:stretch>
            <a:fillRect/>
          </a:stretch>
        </p:blipFill>
        <p:spPr>
          <a:xfrm>
            <a:off x="244594" y="336969"/>
            <a:ext cx="1020434" cy="806930"/>
          </a:xfrm>
          <a:prstGeom prst="rect">
            <a:avLst/>
          </a:prstGeom>
        </p:spPr>
      </p:pic>
      <p:pic>
        <p:nvPicPr>
          <p:cNvPr id="8" name="Picture 8" descr="A picture containing yellow, sitting, building, front&#10;&#10;Description generated with very high confidence">
            <a:extLst>
              <a:ext uri="{FF2B5EF4-FFF2-40B4-BE49-F238E27FC236}">
                <a16:creationId xmlns:a16="http://schemas.microsoft.com/office/drawing/2014/main" id="{FC5DA71E-3EF5-4773-8384-A1730E7EFA13}"/>
              </a:ext>
            </a:extLst>
          </p:cNvPr>
          <p:cNvPicPr>
            <a:picLocks noChangeAspect="1"/>
          </p:cNvPicPr>
          <p:nvPr/>
        </p:nvPicPr>
        <p:blipFill>
          <a:blip r:embed="rId3"/>
          <a:stretch>
            <a:fillRect/>
          </a:stretch>
        </p:blipFill>
        <p:spPr>
          <a:xfrm>
            <a:off x="4005067" y="3096930"/>
            <a:ext cx="3238500" cy="3200400"/>
          </a:xfrm>
          <a:prstGeom prst="rect">
            <a:avLst/>
          </a:prstGeom>
        </p:spPr>
      </p:pic>
      <p:pic>
        <p:nvPicPr>
          <p:cNvPr id="9" name="Picture 9" descr="A picture containing indoor, building, yellow, floor&#10;&#10;Description generated with very high confidence">
            <a:extLst>
              <a:ext uri="{FF2B5EF4-FFF2-40B4-BE49-F238E27FC236}">
                <a16:creationId xmlns:a16="http://schemas.microsoft.com/office/drawing/2014/main" id="{E9286E3D-8440-4929-86C2-B9756323CE90}"/>
              </a:ext>
            </a:extLst>
          </p:cNvPr>
          <p:cNvPicPr>
            <a:picLocks noChangeAspect="1"/>
          </p:cNvPicPr>
          <p:nvPr/>
        </p:nvPicPr>
        <p:blipFill>
          <a:blip r:embed="rId4"/>
          <a:stretch>
            <a:fillRect/>
          </a:stretch>
        </p:blipFill>
        <p:spPr>
          <a:xfrm>
            <a:off x="484079" y="2926654"/>
            <a:ext cx="2752725" cy="3667125"/>
          </a:xfrm>
          <a:prstGeom prst="rect">
            <a:avLst/>
          </a:prstGeom>
        </p:spPr>
      </p:pic>
    </p:spTree>
    <p:extLst>
      <p:ext uri="{BB962C8B-B14F-4D97-AF65-F5344CB8AC3E}">
        <p14:creationId xmlns:p14="http://schemas.microsoft.com/office/powerpoint/2010/main" val="139093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9C82947-3A5C-4E53-A495-1D464E935E55}"/>
              </a:ext>
            </a:extLst>
          </p:cNvPr>
          <p:cNvSpPr>
            <a:spLocks noGrp="1"/>
          </p:cNvSpPr>
          <p:nvPr>
            <p:ph type="title"/>
          </p:nvPr>
        </p:nvSpPr>
        <p:spPr>
          <a:xfrm>
            <a:off x="5965459" y="930651"/>
            <a:ext cx="3497565" cy="846059"/>
          </a:xfrm>
        </p:spPr>
        <p:txBody>
          <a:bodyPr vert="horz" lIns="91440" tIns="45720" rIns="91440" bIns="45720" rtlCol="0" anchor="b">
            <a:normAutofit/>
          </a:bodyPr>
          <a:lstStyle/>
          <a:p>
            <a:r>
              <a:rPr lang="en-US" sz="4400" kern="1200">
                <a:latin typeface="+mj-lt"/>
                <a:ea typeface="+mj-ea"/>
                <a:cs typeface="+mj-cs"/>
              </a:rPr>
              <a:t>PE Timetable</a:t>
            </a:r>
            <a:endParaRPr lang="en-US" sz="4400" kern="1200"/>
          </a:p>
        </p:txBody>
      </p:sp>
      <p:sp>
        <p:nvSpPr>
          <p:cNvPr id="20" name="Isosceles Triangle 19">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 name="Table 3">
            <a:extLst>
              <a:ext uri="{FF2B5EF4-FFF2-40B4-BE49-F238E27FC236}">
                <a16:creationId xmlns:a16="http://schemas.microsoft.com/office/drawing/2014/main" id="{707931FD-D356-47E1-A91B-F76B7952BB98}"/>
              </a:ext>
            </a:extLst>
          </p:cNvPr>
          <p:cNvGraphicFramePr>
            <a:graphicFrameLocks noGrp="1"/>
          </p:cNvGraphicFramePr>
          <p:nvPr>
            <p:extLst>
              <p:ext uri="{D42A27DB-BD31-4B8C-83A1-F6EECF244321}">
                <p14:modId xmlns:p14="http://schemas.microsoft.com/office/powerpoint/2010/main" val="1929694238"/>
              </p:ext>
            </p:extLst>
          </p:nvPr>
        </p:nvGraphicFramePr>
        <p:xfrm>
          <a:off x="917358" y="742701"/>
          <a:ext cx="4887354" cy="4704991"/>
        </p:xfrm>
        <a:graphic>
          <a:graphicData uri="http://schemas.openxmlformats.org/drawingml/2006/table">
            <a:tbl>
              <a:tblPr firstRow="1" bandRow="1">
                <a:tableStyleId>{5C22544A-7EE6-4342-B048-85BDC9FD1C3A}</a:tableStyleId>
              </a:tblPr>
              <a:tblGrid>
                <a:gridCol w="2443677">
                  <a:extLst>
                    <a:ext uri="{9D8B030D-6E8A-4147-A177-3AD203B41FA5}">
                      <a16:colId xmlns:a16="http://schemas.microsoft.com/office/drawing/2014/main" val="1099946445"/>
                    </a:ext>
                  </a:extLst>
                </a:gridCol>
                <a:gridCol w="2443677">
                  <a:extLst>
                    <a:ext uri="{9D8B030D-6E8A-4147-A177-3AD203B41FA5}">
                      <a16:colId xmlns:a16="http://schemas.microsoft.com/office/drawing/2014/main" val="2148014855"/>
                    </a:ext>
                  </a:extLst>
                </a:gridCol>
              </a:tblGrid>
              <a:tr h="601802">
                <a:tc>
                  <a:txBody>
                    <a:bodyPr/>
                    <a:lstStyle/>
                    <a:p>
                      <a:r>
                        <a:rPr lang="en-GB" sz="2700" dirty="0"/>
                        <a:t>Year Group </a:t>
                      </a:r>
                    </a:p>
                  </a:txBody>
                  <a:tcPr marL="136773" marR="136773" marT="68386" marB="68386"/>
                </a:tc>
                <a:tc>
                  <a:txBody>
                    <a:bodyPr/>
                    <a:lstStyle/>
                    <a:p>
                      <a:r>
                        <a:rPr lang="en-GB" sz="2700" dirty="0"/>
                        <a:t>PE Day </a:t>
                      </a:r>
                    </a:p>
                  </a:txBody>
                  <a:tcPr marL="136773" marR="136773" marT="68386" marB="68386"/>
                </a:tc>
                <a:extLst>
                  <a:ext uri="{0D108BD9-81ED-4DB2-BD59-A6C34878D82A}">
                    <a16:rowId xmlns:a16="http://schemas.microsoft.com/office/drawing/2014/main" val="871046293"/>
                  </a:ext>
                </a:extLst>
              </a:tr>
              <a:tr h="683865">
                <a:tc>
                  <a:txBody>
                    <a:bodyPr/>
                    <a:lstStyle/>
                    <a:p>
                      <a:r>
                        <a:rPr lang="en-GB" sz="2700" dirty="0"/>
                        <a:t>Reception </a:t>
                      </a:r>
                    </a:p>
                  </a:txBody>
                  <a:tcPr marL="136773" marR="136773" marT="68386" marB="68386"/>
                </a:tc>
                <a:tc>
                  <a:txBody>
                    <a:bodyPr/>
                    <a:lstStyle/>
                    <a:p>
                      <a:r>
                        <a:rPr lang="en-GB" sz="2700" dirty="0"/>
                        <a:t>Wednesday</a:t>
                      </a:r>
                    </a:p>
                  </a:txBody>
                  <a:tcPr marL="136773" marR="136773" marT="68386" marB="68386"/>
                </a:tc>
                <a:extLst>
                  <a:ext uri="{0D108BD9-81ED-4DB2-BD59-A6C34878D82A}">
                    <a16:rowId xmlns:a16="http://schemas.microsoft.com/office/drawing/2014/main" val="2093528745"/>
                  </a:ext>
                </a:extLst>
              </a:tr>
              <a:tr h="683865">
                <a:tc>
                  <a:txBody>
                    <a:bodyPr/>
                    <a:lstStyle/>
                    <a:p>
                      <a:pPr lvl="0">
                        <a:buNone/>
                      </a:pPr>
                      <a:r>
                        <a:rPr lang="en-GB" sz="2700" dirty="0"/>
                        <a:t>Year 1</a:t>
                      </a:r>
                    </a:p>
                  </a:txBody>
                  <a:tcPr marL="136773" marR="136773" marT="68386" marB="68386"/>
                </a:tc>
                <a:tc>
                  <a:txBody>
                    <a:bodyPr/>
                    <a:lstStyle/>
                    <a:p>
                      <a:r>
                        <a:rPr lang="en-GB" sz="2700" dirty="0"/>
                        <a:t>Tuesday</a:t>
                      </a:r>
                    </a:p>
                  </a:txBody>
                  <a:tcPr marL="136773" marR="136773" marT="68386" marB="68386"/>
                </a:tc>
                <a:extLst>
                  <a:ext uri="{0D108BD9-81ED-4DB2-BD59-A6C34878D82A}">
                    <a16:rowId xmlns:a16="http://schemas.microsoft.com/office/drawing/2014/main" val="55157832"/>
                  </a:ext>
                </a:extLst>
              </a:tr>
              <a:tr h="683865">
                <a:tc>
                  <a:txBody>
                    <a:bodyPr/>
                    <a:lstStyle/>
                    <a:p>
                      <a:r>
                        <a:rPr lang="en-GB" sz="2700" dirty="0"/>
                        <a:t>Year 2 </a:t>
                      </a:r>
                    </a:p>
                  </a:txBody>
                  <a:tcPr marL="136773" marR="136773" marT="68386" marB="68386"/>
                </a:tc>
                <a:tc>
                  <a:txBody>
                    <a:bodyPr/>
                    <a:lstStyle/>
                    <a:p>
                      <a:r>
                        <a:rPr lang="en-GB" sz="2700" dirty="0"/>
                        <a:t>Thursday</a:t>
                      </a:r>
                    </a:p>
                  </a:txBody>
                  <a:tcPr marL="136773" marR="136773" marT="68386" marB="68386"/>
                </a:tc>
                <a:extLst>
                  <a:ext uri="{0D108BD9-81ED-4DB2-BD59-A6C34878D82A}">
                    <a16:rowId xmlns:a16="http://schemas.microsoft.com/office/drawing/2014/main" val="4095131122"/>
                  </a:ext>
                </a:extLst>
              </a:tr>
              <a:tr h="683865">
                <a:tc>
                  <a:txBody>
                    <a:bodyPr/>
                    <a:lstStyle/>
                    <a:p>
                      <a:r>
                        <a:rPr lang="en-GB" sz="2700" dirty="0"/>
                        <a:t>Year 3 </a:t>
                      </a:r>
                    </a:p>
                  </a:txBody>
                  <a:tcPr marL="136773" marR="136773" marT="68386" marB="68386"/>
                </a:tc>
                <a:tc>
                  <a:txBody>
                    <a:bodyPr/>
                    <a:lstStyle/>
                    <a:p>
                      <a:r>
                        <a:rPr lang="en-GB" sz="2700" dirty="0"/>
                        <a:t>Wednesday</a:t>
                      </a:r>
                    </a:p>
                  </a:txBody>
                  <a:tcPr marL="136773" marR="136773" marT="68386" marB="68386"/>
                </a:tc>
                <a:extLst>
                  <a:ext uri="{0D108BD9-81ED-4DB2-BD59-A6C34878D82A}">
                    <a16:rowId xmlns:a16="http://schemas.microsoft.com/office/drawing/2014/main" val="3263306580"/>
                  </a:ext>
                </a:extLst>
              </a:tr>
              <a:tr h="683865">
                <a:tc>
                  <a:txBody>
                    <a:bodyPr/>
                    <a:lstStyle/>
                    <a:p>
                      <a:r>
                        <a:rPr lang="en-GB" sz="2700" dirty="0"/>
                        <a:t>Year 4 </a:t>
                      </a:r>
                    </a:p>
                  </a:txBody>
                  <a:tcPr marL="136773" marR="136773" marT="68386" marB="68386"/>
                </a:tc>
                <a:tc>
                  <a:txBody>
                    <a:bodyPr/>
                    <a:lstStyle/>
                    <a:p>
                      <a:r>
                        <a:rPr lang="en-GB" sz="2700" dirty="0"/>
                        <a:t>Friday</a:t>
                      </a:r>
                    </a:p>
                  </a:txBody>
                  <a:tcPr marL="136773" marR="136773" marT="68386" marB="68386"/>
                </a:tc>
                <a:extLst>
                  <a:ext uri="{0D108BD9-81ED-4DB2-BD59-A6C34878D82A}">
                    <a16:rowId xmlns:a16="http://schemas.microsoft.com/office/drawing/2014/main" val="3290087165"/>
                  </a:ext>
                </a:extLst>
              </a:tr>
              <a:tr h="683864">
                <a:tc>
                  <a:txBody>
                    <a:bodyPr/>
                    <a:lstStyle/>
                    <a:p>
                      <a:pPr lvl="0">
                        <a:buNone/>
                      </a:pPr>
                      <a:r>
                        <a:rPr lang="en-GB" sz="2700" dirty="0"/>
                        <a:t>Year 5 </a:t>
                      </a:r>
                    </a:p>
                  </a:txBody>
                  <a:tcPr marL="136773" marR="136773" marT="68386" marB="68386"/>
                </a:tc>
                <a:tc>
                  <a:txBody>
                    <a:bodyPr/>
                    <a:lstStyle/>
                    <a:p>
                      <a:pPr lvl="0">
                        <a:buNone/>
                      </a:pPr>
                      <a:r>
                        <a:rPr lang="en-GB" sz="2700" dirty="0"/>
                        <a:t>Monday</a:t>
                      </a:r>
                    </a:p>
                  </a:txBody>
                  <a:tcPr marL="136773" marR="136773" marT="68386" marB="68386"/>
                </a:tc>
                <a:extLst>
                  <a:ext uri="{0D108BD9-81ED-4DB2-BD59-A6C34878D82A}">
                    <a16:rowId xmlns:a16="http://schemas.microsoft.com/office/drawing/2014/main" val="2747494700"/>
                  </a:ext>
                </a:extLst>
              </a:tr>
            </a:tbl>
          </a:graphicData>
        </a:graphic>
      </p:graphicFrame>
      <p:sp>
        <p:nvSpPr>
          <p:cNvPr id="4" name="TextBox 3">
            <a:extLst>
              <a:ext uri="{FF2B5EF4-FFF2-40B4-BE49-F238E27FC236}">
                <a16:creationId xmlns:a16="http://schemas.microsoft.com/office/drawing/2014/main" id="{A4657305-DCF1-4809-A719-0DD7725BAEFC}"/>
              </a:ext>
            </a:extLst>
          </p:cNvPr>
          <p:cNvSpPr txBox="1"/>
          <p:nvPr/>
        </p:nvSpPr>
        <p:spPr>
          <a:xfrm>
            <a:off x="6090249" y="2193985"/>
            <a:ext cx="27432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t>Children should come into school wearing PE kit on their PE day</a:t>
            </a:r>
          </a:p>
          <a:p>
            <a:pPr marL="285750" indent="-285750">
              <a:buFont typeface="Arial"/>
              <a:buChar char="•"/>
            </a:pPr>
            <a:r>
              <a:rPr lang="en-GB"/>
              <a:t>This is to decrease the risk of transmission from clothing</a:t>
            </a:r>
          </a:p>
          <a:p>
            <a:pPr marL="285750" indent="-285750">
              <a:buFont typeface="Arial"/>
              <a:buChar char="•"/>
            </a:pPr>
            <a:r>
              <a:rPr lang="en-GB"/>
              <a:t>Long jogging bottoms can be worn as well as our school jumper.</a:t>
            </a:r>
          </a:p>
          <a:p>
            <a:endParaRPr lang="en-GB"/>
          </a:p>
        </p:txBody>
      </p:sp>
    </p:spTree>
    <p:extLst>
      <p:ext uri="{BB962C8B-B14F-4D97-AF65-F5344CB8AC3E}">
        <p14:creationId xmlns:p14="http://schemas.microsoft.com/office/powerpoint/2010/main" val="119799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5DDBD-0948-4CB6-B00C-F8C0B322120D}"/>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The Playground </a:t>
            </a:r>
          </a:p>
        </p:txBody>
      </p:sp>
      <p:grpSp>
        <p:nvGrpSpPr>
          <p:cNvPr id="26" name="Group 25">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7" name="Straight Connector 26">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very high confidence">
            <a:extLst>
              <a:ext uri="{FF2B5EF4-FFF2-40B4-BE49-F238E27FC236}">
                <a16:creationId xmlns:a16="http://schemas.microsoft.com/office/drawing/2014/main" id="{A579A45F-1071-4D7D-BA9D-25B2F5FFF159}"/>
              </a:ext>
            </a:extLst>
          </p:cNvPr>
          <p:cNvPicPr>
            <a:picLocks noChangeAspect="1"/>
          </p:cNvPicPr>
          <p:nvPr/>
        </p:nvPicPr>
        <p:blipFill>
          <a:blip r:embed="rId2"/>
          <a:stretch>
            <a:fillRect/>
          </a:stretch>
        </p:blipFill>
        <p:spPr>
          <a:xfrm>
            <a:off x="244594" y="336969"/>
            <a:ext cx="1020434" cy="806930"/>
          </a:xfrm>
          <a:prstGeom prst="rect">
            <a:avLst/>
          </a:prstGeom>
        </p:spPr>
      </p:pic>
      <p:graphicFrame>
        <p:nvGraphicFramePr>
          <p:cNvPr id="8" name="TextBox 5">
            <a:extLst>
              <a:ext uri="{FF2B5EF4-FFF2-40B4-BE49-F238E27FC236}">
                <a16:creationId xmlns:a16="http://schemas.microsoft.com/office/drawing/2014/main" id="{F4EF7349-9444-4507-8C0F-FECAA2D0D635}"/>
              </a:ext>
            </a:extLst>
          </p:cNvPr>
          <p:cNvGraphicFramePr/>
          <p:nvPr>
            <p:extLst>
              <p:ext uri="{D42A27DB-BD31-4B8C-83A1-F6EECF244321}">
                <p14:modId xmlns:p14="http://schemas.microsoft.com/office/powerpoint/2010/main" val="2529139474"/>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2311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41">
            <a:extLst>
              <a:ext uri="{FF2B5EF4-FFF2-40B4-BE49-F238E27FC236}">
                <a16:creationId xmlns:a16="http://schemas.microsoft.com/office/drawing/2014/main" id="{0884F175-9D23-496E-80AC-F3D2FD5410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22D4B7B8-5AFE-4B32-A805-72EC571E6F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57D13B2-7A74-4788-8689-5EDB2DA86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66964837-B2CC-483D-BEDA-4BB1901BC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77D4E216-8B6C-4A3B-AF75-3016320F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CDD4EA12-82D2-47D7-8742-8F4746AA6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115B7F7E-4C23-429B-A947-A5B436DB2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A6B03A29-0A21-40D4-87E4-3C41D6F54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6C871F60-4E5A-449A-B6D8-1F58C12EE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3182795B-2BFA-4D7B-BE85-701A73E25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810B9E5C-2AE2-4B4E-916F-F954F2AA8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4C53E9D-1322-47C7-99B2-84A780924865}"/>
              </a:ext>
            </a:extLst>
          </p:cNvPr>
          <p:cNvSpPr>
            <a:spLocks noGrp="1"/>
          </p:cNvSpPr>
          <p:nvPr>
            <p:ph type="title"/>
          </p:nvPr>
        </p:nvSpPr>
        <p:spPr>
          <a:xfrm>
            <a:off x="1798768" y="767751"/>
            <a:ext cx="8596668" cy="1320800"/>
          </a:xfrm>
        </p:spPr>
        <p:txBody>
          <a:bodyPr vert="horz" lIns="91440" tIns="45720" rIns="91440" bIns="45720" rtlCol="0" anchor="t">
            <a:normAutofit/>
          </a:bodyPr>
          <a:lstStyle/>
          <a:p>
            <a:r>
              <a:rPr lang="en-US"/>
              <a:t>Breaks and Lunch </a:t>
            </a:r>
          </a:p>
        </p:txBody>
      </p:sp>
      <p:pic>
        <p:nvPicPr>
          <p:cNvPr id="5" name="Picture 5" descr="A close up of food&#10;&#10;Description generated with high confidence">
            <a:extLst>
              <a:ext uri="{FF2B5EF4-FFF2-40B4-BE49-F238E27FC236}">
                <a16:creationId xmlns:a16="http://schemas.microsoft.com/office/drawing/2014/main" id="{D932D32D-BA57-4AD4-A3EC-EE9A30F18877}"/>
              </a:ext>
            </a:extLst>
          </p:cNvPr>
          <p:cNvPicPr>
            <a:picLocks noChangeAspect="1"/>
          </p:cNvPicPr>
          <p:nvPr/>
        </p:nvPicPr>
        <p:blipFill rotWithShape="1">
          <a:blip r:embed="rId2"/>
          <a:srcRect l="9749" r="22460" b="1"/>
          <a:stretch/>
        </p:blipFill>
        <p:spPr>
          <a:xfrm>
            <a:off x="677333" y="2180817"/>
            <a:ext cx="2596281" cy="3839390"/>
          </a:xfrm>
          <a:prstGeom prst="rect">
            <a:avLst/>
          </a:prstGeom>
        </p:spPr>
      </p:pic>
      <p:sp>
        <p:nvSpPr>
          <p:cNvPr id="3" name="TextBox 1">
            <a:extLst>
              <a:ext uri="{FF2B5EF4-FFF2-40B4-BE49-F238E27FC236}">
                <a16:creationId xmlns:a16="http://schemas.microsoft.com/office/drawing/2014/main" id="{E7EEF3A4-72A6-46F0-AACF-7A126F3AEDD5}"/>
              </a:ext>
            </a:extLst>
          </p:cNvPr>
          <p:cNvSpPr txBox="1"/>
          <p:nvPr/>
        </p:nvSpPr>
        <p:spPr>
          <a:xfrm>
            <a:off x="6329363" y="1269193"/>
            <a:ext cx="3070067" cy="449123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Breaks and lunches are staggered for all groups.</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Each bubble will stay on the allocated playground and use specific equipment.</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Pupils must bring their own named water bottle</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Pupils will play within their bubbles.</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All children will eat in the hall with their own bubbles.</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School dinners must be pre-ordered on </a:t>
            </a:r>
            <a:r>
              <a:rPr lang="en-US" sz="1500" dirty="0" err="1">
                <a:solidFill>
                  <a:schemeClr val="tx1">
                    <a:lumMod val="75000"/>
                    <a:lumOff val="25000"/>
                  </a:schemeClr>
                </a:solidFill>
              </a:rPr>
              <a:t>Tucasi</a:t>
            </a:r>
          </a:p>
          <a:p>
            <a:pPr marL="457200" indent="-457200" defTabSz="457200">
              <a:spcBef>
                <a:spcPts val="1000"/>
              </a:spcBef>
              <a:buClr>
                <a:schemeClr val="accent1"/>
              </a:buClr>
              <a:buSzPct val="80000"/>
              <a:buFont typeface="Wingdings 3" charset="2"/>
              <a:buChar char=""/>
            </a:pPr>
            <a:r>
              <a:rPr lang="en-US" sz="1500" dirty="0">
                <a:solidFill>
                  <a:schemeClr val="tx1">
                    <a:lumMod val="75000"/>
                    <a:lumOff val="25000"/>
                  </a:schemeClr>
                </a:solidFill>
              </a:rPr>
              <a:t>No contact games on the playground. </a:t>
            </a:r>
          </a:p>
          <a:p>
            <a:pPr marL="457200" indent="-457200" defTabSz="457200">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a:solidFill>
                <a:schemeClr val="tx1">
                  <a:lumMod val="75000"/>
                  <a:lumOff val="25000"/>
                </a:schemeClr>
              </a:solidFill>
            </a:endParaRPr>
          </a:p>
          <a:p>
            <a:pPr marL="457200" indent="-457200" defTabSz="457200">
              <a:spcBef>
                <a:spcPts val="1000"/>
              </a:spcBef>
              <a:buClr>
                <a:schemeClr val="accent1"/>
              </a:buClr>
              <a:buSzPct val="80000"/>
              <a:buFont typeface="Wingdings 3" charset="2"/>
              <a:buChar char=""/>
            </a:pPr>
            <a:endParaRPr lang="en-US" sz="1500">
              <a:solidFill>
                <a:schemeClr val="tx1">
                  <a:lumMod val="75000"/>
                  <a:lumOff val="25000"/>
                </a:schemeClr>
              </a:solidFill>
            </a:endParaRPr>
          </a:p>
        </p:txBody>
      </p:sp>
      <p:pic>
        <p:nvPicPr>
          <p:cNvPr id="4" name="Picture 4" descr="A picture containing bottle&#10;&#10;Description generated with very high confidence">
            <a:extLst>
              <a:ext uri="{FF2B5EF4-FFF2-40B4-BE49-F238E27FC236}">
                <a16:creationId xmlns:a16="http://schemas.microsoft.com/office/drawing/2014/main" id="{28AEB402-FEED-4C83-82D4-FB6FCEE89BA7}"/>
              </a:ext>
            </a:extLst>
          </p:cNvPr>
          <p:cNvPicPr>
            <a:picLocks noChangeAspect="1"/>
          </p:cNvPicPr>
          <p:nvPr/>
        </p:nvPicPr>
        <p:blipFill rotWithShape="1">
          <a:blip r:embed="rId3"/>
          <a:srcRect r="-1" b="26454"/>
          <a:stretch/>
        </p:blipFill>
        <p:spPr>
          <a:xfrm>
            <a:off x="3502214" y="2180009"/>
            <a:ext cx="2596283" cy="3839418"/>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9B1E60ED-F743-406D-B040-45BA98AA007A}"/>
              </a:ext>
            </a:extLst>
          </p:cNvPr>
          <p:cNvPicPr>
            <a:picLocks noChangeAspect="1"/>
          </p:cNvPicPr>
          <p:nvPr/>
        </p:nvPicPr>
        <p:blipFill>
          <a:blip r:embed="rId4"/>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07509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C2EA38-7852-40F7-B291-BA48A873DAAA}"/>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Hygiene and Cleaning </a:t>
            </a:r>
          </a:p>
        </p:txBody>
      </p:sp>
      <p:pic>
        <p:nvPicPr>
          <p:cNvPr id="5" name="Picture 5" descr="A close up of text on a white background&#10;&#10;Description generated with high confidence">
            <a:extLst>
              <a:ext uri="{FF2B5EF4-FFF2-40B4-BE49-F238E27FC236}">
                <a16:creationId xmlns:a16="http://schemas.microsoft.com/office/drawing/2014/main" id="{F6CFA8F6-991E-4D09-BC5A-8BDFEB8C2F27}"/>
              </a:ext>
            </a:extLst>
          </p:cNvPr>
          <p:cNvPicPr>
            <a:picLocks noChangeAspect="1"/>
          </p:cNvPicPr>
          <p:nvPr/>
        </p:nvPicPr>
        <p:blipFill rotWithShape="1">
          <a:blip r:embed="rId2"/>
          <a:srcRect l="3141" r="1047" b="1786"/>
          <a:stretch/>
        </p:blipFill>
        <p:spPr>
          <a:xfrm>
            <a:off x="757251" y="1765750"/>
            <a:ext cx="3856774" cy="3415399"/>
          </a:xfrm>
          <a:prstGeom prst="rect">
            <a:avLst/>
          </a:prstGeom>
        </p:spPr>
      </p:pic>
      <p:sp>
        <p:nvSpPr>
          <p:cNvPr id="4" name="TextBox 3">
            <a:extLst>
              <a:ext uri="{FF2B5EF4-FFF2-40B4-BE49-F238E27FC236}">
                <a16:creationId xmlns:a16="http://schemas.microsoft.com/office/drawing/2014/main" id="{1D69C9D3-C6FF-40F7-8612-841314D7A4F3}"/>
              </a:ext>
            </a:extLst>
          </p:cNvPr>
          <p:cNvSpPr txBox="1"/>
          <p:nvPr/>
        </p:nvSpPr>
        <p:spPr>
          <a:xfrm>
            <a:off x="7152970" y="2420386"/>
            <a:ext cx="4512988" cy="3317938"/>
          </a:xfrm>
          <a:prstGeom prst="rect">
            <a:avLst/>
          </a:prstGeom>
        </p:spPr>
        <p:txBody>
          <a:bodyPr vert="horz" lIns="91440" tIns="45720" rIns="91440" bIns="45720" rtlCol="0" anchor="t">
            <a:normAutofit fontScale="92500"/>
          </a:bodyPr>
          <a:lstStyle/>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Everyone </a:t>
            </a:r>
            <a:r>
              <a:rPr lang="en-US" sz="1300" dirty="0" err="1">
                <a:solidFill>
                  <a:srgbClr val="FFFFFF"/>
                </a:solidFill>
              </a:rPr>
              <a:t>sanitises</a:t>
            </a:r>
            <a:r>
              <a:rPr lang="en-US" sz="1300" dirty="0">
                <a:solidFill>
                  <a:srgbClr val="FFFFFF"/>
                </a:solidFill>
              </a:rPr>
              <a:t> hands on entry to the building.</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Pupils wash hands thoroughly on entry to the classroom.</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Hands are washed at specific times throughout the day.</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Bins for tissues and wipes  are provided throughout the school</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Good respiratory hygiene – use of tissues </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Each group has an allocated toilet or cubicle.</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A staff member is tasked with cleaning toilets, handles, doors and surfaces throughout the day. </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The school is cleaned and disinfected at the end of each day.</a:t>
            </a:r>
          </a:p>
          <a:p>
            <a:pPr marL="457200" indent="-457200" defTabSz="457200">
              <a:lnSpc>
                <a:spcPct val="90000"/>
              </a:lnSpc>
              <a:spcBef>
                <a:spcPts val="1000"/>
              </a:spcBef>
              <a:buClr>
                <a:schemeClr val="accent1"/>
              </a:buClr>
              <a:buSzPct val="80000"/>
              <a:buFont typeface="Wingdings 3" charset="2"/>
              <a:buChar char=""/>
            </a:pPr>
            <a:r>
              <a:rPr lang="en-US" sz="1300" dirty="0">
                <a:solidFill>
                  <a:srgbClr val="FFFFFF"/>
                </a:solidFill>
              </a:rPr>
              <a:t>Cleaning and kitchen staff wear appropriate PPE.</a:t>
            </a:r>
          </a:p>
          <a:p>
            <a:pPr defTabSz="457200">
              <a:lnSpc>
                <a:spcPct val="90000"/>
              </a:lnSpc>
              <a:spcBef>
                <a:spcPts val="1000"/>
              </a:spcBef>
              <a:buClr>
                <a:schemeClr val="accent1"/>
              </a:buClr>
              <a:buSzPct val="80000"/>
            </a:pPr>
            <a:endParaRPr lang="en-US" sz="1300">
              <a:solidFill>
                <a:srgbClr val="FFFFFF"/>
              </a:solidFill>
            </a:endParaRPr>
          </a:p>
        </p:txBody>
      </p:sp>
      <p:pic>
        <p:nvPicPr>
          <p:cNvPr id="25" name="Picture 24" descr="A close up of a logo&#10;&#10;Description generated with very high confidence">
            <a:extLst>
              <a:ext uri="{FF2B5EF4-FFF2-40B4-BE49-F238E27FC236}">
                <a16:creationId xmlns:a16="http://schemas.microsoft.com/office/drawing/2014/main" id="{0A8D72DE-B7A5-4617-9D03-74799BB27EA4}"/>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652173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6F44D-1285-4DD7-A28D-C9CAB0429795}"/>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Evacuation</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1">
            <a:extLst>
              <a:ext uri="{FF2B5EF4-FFF2-40B4-BE49-F238E27FC236}">
                <a16:creationId xmlns:a16="http://schemas.microsoft.com/office/drawing/2014/main" id="{4D4E9917-89E5-4F94-A505-5631AE3122A6}"/>
              </a:ext>
            </a:extLst>
          </p:cNvPr>
          <p:cNvGraphicFramePr/>
          <p:nvPr>
            <p:extLst>
              <p:ext uri="{D42A27DB-BD31-4B8C-83A1-F6EECF244321}">
                <p14:modId xmlns:p14="http://schemas.microsoft.com/office/powerpoint/2010/main" val="3116664838"/>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 name="Picture 32" descr="A close up of a logo&#10;&#10;Description generated with very high confidence">
            <a:extLst>
              <a:ext uri="{FF2B5EF4-FFF2-40B4-BE49-F238E27FC236}">
                <a16:creationId xmlns:a16="http://schemas.microsoft.com/office/drawing/2014/main" id="{FD6C3E91-043C-452E-B101-171BDE44A1CE}"/>
              </a:ext>
            </a:extLst>
          </p:cNvPr>
          <p:cNvPicPr>
            <a:picLocks noChangeAspect="1"/>
          </p:cNvPicPr>
          <p:nvPr/>
        </p:nvPicPr>
        <p:blipFill>
          <a:blip r:embed="rId7"/>
          <a:stretch>
            <a:fillRect/>
          </a:stretch>
        </p:blipFill>
        <p:spPr>
          <a:xfrm>
            <a:off x="244594" y="336969"/>
            <a:ext cx="1020434" cy="806930"/>
          </a:xfrm>
          <a:prstGeom prst="rect">
            <a:avLst/>
          </a:prstGeom>
        </p:spPr>
      </p:pic>
    </p:spTree>
    <p:extLst>
      <p:ext uri="{BB962C8B-B14F-4D97-AF65-F5344CB8AC3E}">
        <p14:creationId xmlns:p14="http://schemas.microsoft.com/office/powerpoint/2010/main" val="2094792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808221-7086-4A2C-AA58-71237A8E2108}"/>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First Aid</a:t>
            </a:r>
          </a:p>
        </p:txBody>
      </p:sp>
      <p:pic>
        <p:nvPicPr>
          <p:cNvPr id="7" name="Graphic 6" descr="First Aid Kit">
            <a:extLst>
              <a:ext uri="{FF2B5EF4-FFF2-40B4-BE49-F238E27FC236}">
                <a16:creationId xmlns:a16="http://schemas.microsoft.com/office/drawing/2014/main" id="{38450E40-F1AF-4154-A1A8-B9E11A286E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TextBox 1">
            <a:extLst>
              <a:ext uri="{FF2B5EF4-FFF2-40B4-BE49-F238E27FC236}">
                <a16:creationId xmlns:a16="http://schemas.microsoft.com/office/drawing/2014/main" id="{9D28ECA7-552C-43F0-99B3-2E58D5069186}"/>
              </a:ext>
            </a:extLst>
          </p:cNvPr>
          <p:cNvSpPr txBox="1"/>
          <p:nvPr/>
        </p:nvSpPr>
        <p:spPr>
          <a:xfrm>
            <a:off x="7037951" y="2305367"/>
            <a:ext cx="4512988" cy="3317938"/>
          </a:xfrm>
          <a:prstGeom prst="rect">
            <a:avLst/>
          </a:prstGeom>
        </p:spPr>
        <p:txBody>
          <a:bodyPr vert="horz" lIns="91440" tIns="45720" rIns="91440" bIns="45720" rtlCol="0" anchor="t">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If your child requires first aid staff will continue to implement our standard first aid procedures.</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Staff will wear appropriate PPE where required. However, if there is an imminent risk staff will </a:t>
            </a:r>
            <a:r>
              <a:rPr lang="en-US" sz="1700" dirty="0" err="1">
                <a:solidFill>
                  <a:srgbClr val="FFFFFF"/>
                </a:solidFill>
              </a:rPr>
              <a:t>prioritise</a:t>
            </a:r>
            <a:r>
              <a:rPr lang="en-US" sz="1700" dirty="0">
                <a:solidFill>
                  <a:srgbClr val="FFFFFF"/>
                </a:solidFill>
              </a:rPr>
              <a:t> the application of first aid.</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Staff will note down PPE used on the first aid form.</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Where necessary staff will not be able to  socially distance themselves to apply first aid.</a:t>
            </a:r>
          </a:p>
          <a:p>
            <a:pPr marL="457200" indent="-457200" defTabSz="457200">
              <a:lnSpc>
                <a:spcPct val="90000"/>
              </a:lnSpc>
              <a:spcBef>
                <a:spcPts val="1000"/>
              </a:spcBef>
              <a:buClr>
                <a:schemeClr val="accent1"/>
              </a:buClr>
              <a:buSzPct val="80000"/>
              <a:buFont typeface="Wingdings 3" charset="2"/>
              <a:buChar char=""/>
            </a:pPr>
            <a:r>
              <a:rPr lang="en-US" sz="1700" dirty="0">
                <a:solidFill>
                  <a:srgbClr val="FFFFFF"/>
                </a:solidFill>
              </a:rPr>
              <a:t>All qualified first aiders are highlighted on posters throughout the school.</a:t>
            </a:r>
          </a:p>
        </p:txBody>
      </p:sp>
      <p:pic>
        <p:nvPicPr>
          <p:cNvPr id="5" name="Picture 4" descr="A close up of a logo&#10;&#10;Description generated with very high confidence">
            <a:extLst>
              <a:ext uri="{FF2B5EF4-FFF2-40B4-BE49-F238E27FC236}">
                <a16:creationId xmlns:a16="http://schemas.microsoft.com/office/drawing/2014/main" id="{A7576406-4EF8-422E-9BEF-83B077C557BA}"/>
              </a:ext>
            </a:extLst>
          </p:cNvPr>
          <p:cNvPicPr>
            <a:picLocks noChangeAspect="1"/>
          </p:cNvPicPr>
          <p:nvPr/>
        </p:nvPicPr>
        <p:blipFill>
          <a:blip r:embed="rId4"/>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18129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19"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CFC890-600E-49CC-B42C-35DEF0E103AA}"/>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The Process </a:t>
            </a:r>
          </a:p>
        </p:txBody>
      </p:sp>
      <p:sp>
        <p:nvSpPr>
          <p:cNvPr id="3" name="TextBox 1">
            <a:extLst>
              <a:ext uri="{FF2B5EF4-FFF2-40B4-BE49-F238E27FC236}">
                <a16:creationId xmlns:a16="http://schemas.microsoft.com/office/drawing/2014/main" id="{23B7B37B-BE9F-4940-8D02-BBB75DD826F3}"/>
              </a:ext>
            </a:extLst>
          </p:cNvPr>
          <p:cNvSpPr txBox="1"/>
          <p:nvPr/>
        </p:nvSpPr>
        <p:spPr>
          <a:xfrm>
            <a:off x="4654295" y="816638"/>
            <a:ext cx="4619706" cy="5224724"/>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A risk assessment was completed to determine feasibility &amp; control measures. The measures in the risk assessment are explained in this presentation.</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This risk assessment has been revised accordingly in line with the latest Government advice.</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Government guidance has been read and implemented. </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This was completed by the leadership team supported by the staff and Chair of Governors. </a:t>
            </a:r>
          </a:p>
          <a:p>
            <a:pPr marL="457200" indent="-457200"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Risk assessments and capacity analysis were reviewed by the REAch2 Executives &amp; Trustees. The Executive &amp; Trustees decided whether each school in REAch2 Multi Academy Trust was safe to open and to what extent.</a:t>
            </a:r>
          </a:p>
        </p:txBody>
      </p:sp>
      <p:pic>
        <p:nvPicPr>
          <p:cNvPr id="21" name="Picture 20" descr="A close up of a logo&#10;&#10;Description generated with very high confidence">
            <a:extLst>
              <a:ext uri="{FF2B5EF4-FFF2-40B4-BE49-F238E27FC236}">
                <a16:creationId xmlns:a16="http://schemas.microsoft.com/office/drawing/2014/main" id="{DCE31F94-2AC4-4FEF-B6A1-DB64330F0996}"/>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16366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Shape 4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52FE94-180F-43D6-9104-69B004109498}"/>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Face Coverings</a:t>
            </a:r>
          </a:p>
        </p:txBody>
      </p:sp>
      <p:pic>
        <p:nvPicPr>
          <p:cNvPr id="6" name="Picture 6" descr="A stack of brochures on a wooden table&#10;&#10;Description generated with high confidence">
            <a:extLst>
              <a:ext uri="{FF2B5EF4-FFF2-40B4-BE49-F238E27FC236}">
                <a16:creationId xmlns:a16="http://schemas.microsoft.com/office/drawing/2014/main" id="{6A2B16BD-7654-4A89-BDC2-EF38DF0636C7}"/>
              </a:ext>
            </a:extLst>
          </p:cNvPr>
          <p:cNvPicPr>
            <a:picLocks noChangeAspect="1"/>
          </p:cNvPicPr>
          <p:nvPr/>
        </p:nvPicPr>
        <p:blipFill>
          <a:blip r:embed="rId3"/>
          <a:stretch>
            <a:fillRect/>
          </a:stretch>
        </p:blipFill>
        <p:spPr>
          <a:xfrm>
            <a:off x="1258774" y="1570965"/>
            <a:ext cx="3155651" cy="4207535"/>
          </a:xfrm>
          <a:prstGeom prst="rect">
            <a:avLst/>
          </a:prstGeom>
        </p:spPr>
      </p:pic>
      <p:sp>
        <p:nvSpPr>
          <p:cNvPr id="4" name="TextBox 3">
            <a:extLst>
              <a:ext uri="{FF2B5EF4-FFF2-40B4-BE49-F238E27FC236}">
                <a16:creationId xmlns:a16="http://schemas.microsoft.com/office/drawing/2014/main" id="{4EF285B3-760E-47AA-95A9-CE82080DC7A0}"/>
              </a:ext>
            </a:extLst>
          </p:cNvPr>
          <p:cNvSpPr txBox="1"/>
          <p:nvPr/>
        </p:nvSpPr>
        <p:spPr>
          <a:xfrm>
            <a:off x="7109838" y="2175971"/>
            <a:ext cx="4512988" cy="3317938"/>
          </a:xfrm>
          <a:prstGeom prst="rect">
            <a:avLst/>
          </a:prstGeom>
        </p:spPr>
        <p:txBody>
          <a:bodyPr vert="horz" lIns="91440" tIns="45720" rIns="91440" bIns="45720" rtlCol="0" anchor="t">
            <a:normAutofit/>
          </a:bodyPr>
          <a:lstStyle/>
          <a:p>
            <a:pPr marL="457200" indent="-457200" defTabSz="457200">
              <a:lnSpc>
                <a:spcPct val="90000"/>
              </a:lnSpc>
              <a:spcBef>
                <a:spcPts val="1000"/>
              </a:spcBef>
              <a:buClr>
                <a:schemeClr val="accent1"/>
              </a:buClr>
              <a:buSzPct val="80000"/>
              <a:buFont typeface="Wingdings 3" charset="2"/>
              <a:buChar char=""/>
            </a:pPr>
            <a:endParaRPr lang="en-US">
              <a:solidFill>
                <a:schemeClr val="bg1"/>
              </a:solidFill>
            </a:endParaRPr>
          </a:p>
          <a:p>
            <a:pPr marL="457200" indent="-457200" defTabSz="457200">
              <a:lnSpc>
                <a:spcPct val="90000"/>
              </a:lnSpc>
              <a:spcBef>
                <a:spcPts val="1000"/>
              </a:spcBef>
              <a:buClr>
                <a:schemeClr val="accent1"/>
              </a:buClr>
              <a:buSzPct val="80000"/>
              <a:buFont typeface="Wingdings 3" charset="2"/>
              <a:buChar char=""/>
            </a:pPr>
            <a:endParaRPr lang="en-US">
              <a:solidFill>
                <a:schemeClr val="bg1"/>
              </a:solidFill>
            </a:endParaRPr>
          </a:p>
          <a:p>
            <a:pPr marL="457200" indent="-457200" defTabSz="457200">
              <a:lnSpc>
                <a:spcPct val="90000"/>
              </a:lnSpc>
              <a:spcBef>
                <a:spcPts val="1000"/>
              </a:spcBef>
              <a:buClr>
                <a:schemeClr val="accent1"/>
              </a:buClr>
              <a:buSzPct val="80000"/>
              <a:buFont typeface="Wingdings 3" charset="2"/>
              <a:buChar char=""/>
            </a:pPr>
            <a:r>
              <a:rPr lang="en-US">
                <a:solidFill>
                  <a:schemeClr val="bg1"/>
                </a:solidFill>
              </a:rPr>
              <a:t>"</a:t>
            </a:r>
            <a:r>
              <a:rPr lang="en">
                <a:solidFill>
                  <a:schemeClr val="bg1"/>
                </a:solidFill>
                <a:ea typeface="+mn-lt"/>
                <a:cs typeface="+mn-lt"/>
              </a:rPr>
              <a:t>Public Health England does not (based on current evidence) recommend the use of face coverings for pupils in primary schools. This evidence will be kept under review. </a:t>
            </a:r>
            <a:endParaRPr lang="en">
              <a:solidFill>
                <a:schemeClr val="bg1"/>
              </a:solidFill>
            </a:endParaRPr>
          </a:p>
          <a:p>
            <a:pPr marL="457200" indent="-457200" defTabSz="457200">
              <a:lnSpc>
                <a:spcPct val="90000"/>
              </a:lnSpc>
              <a:spcBef>
                <a:spcPts val="1000"/>
              </a:spcBef>
              <a:buClr>
                <a:schemeClr val="accent1"/>
              </a:buClr>
              <a:buSzPct val="80000"/>
              <a:buFont typeface="Wingdings 3" charset="2"/>
              <a:buChar char=""/>
            </a:pPr>
            <a:endParaRPr lang="en">
              <a:solidFill>
                <a:schemeClr val="bg1"/>
              </a:solidFill>
              <a:ea typeface="+mn-lt"/>
              <a:cs typeface="+mn-lt"/>
            </a:endParaRPr>
          </a:p>
        </p:txBody>
      </p:sp>
      <p:pic>
        <p:nvPicPr>
          <p:cNvPr id="7" name="Picture 6" descr="A close up of a logo&#10;&#10;Description generated with very high confidence">
            <a:extLst>
              <a:ext uri="{FF2B5EF4-FFF2-40B4-BE49-F238E27FC236}">
                <a16:creationId xmlns:a16="http://schemas.microsoft.com/office/drawing/2014/main" id="{FE7EC2CA-7B4A-42CA-A35E-80B1482E3F67}"/>
              </a:ext>
            </a:extLst>
          </p:cNvPr>
          <p:cNvPicPr>
            <a:picLocks noChangeAspect="1"/>
          </p:cNvPicPr>
          <p:nvPr/>
        </p:nvPicPr>
        <p:blipFill>
          <a:blip r:embed="rId4"/>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04735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23">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2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2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3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7" name="Straight Connector 35">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FBFE6D-8EB8-41DF-8B10-BE701D9A16D3}"/>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Suspected Covid- 19 Cases </a:t>
            </a:r>
          </a:p>
        </p:txBody>
      </p:sp>
      <p:sp>
        <p:nvSpPr>
          <p:cNvPr id="3" name="TextBox 1">
            <a:extLst>
              <a:ext uri="{FF2B5EF4-FFF2-40B4-BE49-F238E27FC236}">
                <a16:creationId xmlns:a16="http://schemas.microsoft.com/office/drawing/2014/main" id="{4267312F-2D2D-4024-8544-7695FF47944F}"/>
              </a:ext>
            </a:extLst>
          </p:cNvPr>
          <p:cNvSpPr txBox="1"/>
          <p:nvPr/>
        </p:nvSpPr>
        <p:spPr>
          <a:xfrm>
            <a:off x="4654295" y="816638"/>
            <a:ext cx="4619706" cy="5224724"/>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The individual will be isolated immediately in an allocated room.</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Staff will wear full PPE.</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The pupil will be sent home and directed to book a test immediately. </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They will be required to isolate for 10 days or until the test results are returned. The family, including any siblings, will be required to isolate for 10 days (unless a negative test is received).</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Parents of children in the year group bubble will be informed of a positive test result. All members of the year group bubble will be required to isolate for 10 days. Remote learning opportunities will be provided. </a:t>
            </a:r>
          </a:p>
          <a:p>
            <a:pPr marL="457200" indent="-457200" defTabSz="457200">
              <a:spcBef>
                <a:spcPts val="1000"/>
              </a:spcBef>
              <a:buClr>
                <a:schemeClr val="accent1"/>
              </a:buClr>
              <a:buSzPct val="80000"/>
              <a:buFont typeface="Wingdings 3" charset="2"/>
              <a:buChar char=""/>
            </a:pPr>
            <a:r>
              <a:rPr lang="en-US" dirty="0">
                <a:solidFill>
                  <a:schemeClr val="tx1">
                    <a:lumMod val="75000"/>
                    <a:lumOff val="25000"/>
                  </a:schemeClr>
                </a:solidFill>
              </a:rPr>
              <a:t>Any household isolating must inform the school. </a:t>
            </a:r>
          </a:p>
        </p:txBody>
      </p:sp>
      <p:pic>
        <p:nvPicPr>
          <p:cNvPr id="66" name="Picture 65" descr="A close up of a logo&#10;&#10;Description generated with very high confidence">
            <a:extLst>
              <a:ext uri="{FF2B5EF4-FFF2-40B4-BE49-F238E27FC236}">
                <a16:creationId xmlns:a16="http://schemas.microsoft.com/office/drawing/2014/main" id="{30B87F61-0F9B-41F0-B3BA-D548EA239D24}"/>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197605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23">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2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2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3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7" name="Straight Connector 35">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FBFE6D-8EB8-41DF-8B10-BE701D9A16D3}"/>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Engaging with Test and Trace  </a:t>
            </a:r>
          </a:p>
        </p:txBody>
      </p:sp>
      <p:sp>
        <p:nvSpPr>
          <p:cNvPr id="3" name="TextBox 1">
            <a:extLst>
              <a:ext uri="{FF2B5EF4-FFF2-40B4-BE49-F238E27FC236}">
                <a16:creationId xmlns:a16="http://schemas.microsoft.com/office/drawing/2014/main" id="{4267312F-2D2D-4024-8544-7695FF47944F}"/>
              </a:ext>
            </a:extLst>
          </p:cNvPr>
          <p:cNvSpPr txBox="1"/>
          <p:nvPr/>
        </p:nvSpPr>
        <p:spPr>
          <a:xfrm>
            <a:off x="4654295" y="816638"/>
            <a:ext cx="4619706" cy="522472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spcBef>
                <a:spcPts val="1000"/>
              </a:spcBef>
              <a:buClr>
                <a:schemeClr val="accent1"/>
              </a:buClr>
              <a:buSzPct val="80000"/>
              <a:buFont typeface="Wingdings 3" charset="2"/>
              <a:buChar char=""/>
            </a:pPr>
            <a:endParaRPr lang="en-US">
              <a:solidFill>
                <a:schemeClr val="tx1">
                  <a:lumMod val="75000"/>
                  <a:lumOff val="25000"/>
                </a:schemeClr>
              </a:solidFill>
            </a:endParaRPr>
          </a:p>
        </p:txBody>
      </p:sp>
      <p:pic>
        <p:nvPicPr>
          <p:cNvPr id="66" name="Picture 65" descr="A close up of a logo&#10;&#10;Description generated with very high confidence">
            <a:extLst>
              <a:ext uri="{FF2B5EF4-FFF2-40B4-BE49-F238E27FC236}">
                <a16:creationId xmlns:a16="http://schemas.microsoft.com/office/drawing/2014/main" id="{30B87F61-0F9B-41F0-B3BA-D548EA239D24}"/>
              </a:ext>
            </a:extLst>
          </p:cNvPr>
          <p:cNvPicPr>
            <a:picLocks noChangeAspect="1"/>
          </p:cNvPicPr>
          <p:nvPr/>
        </p:nvPicPr>
        <p:blipFill>
          <a:blip r:embed="rId2"/>
          <a:stretch>
            <a:fillRect/>
          </a:stretch>
        </p:blipFill>
        <p:spPr>
          <a:xfrm>
            <a:off x="244594" y="336969"/>
            <a:ext cx="1020434" cy="806930"/>
          </a:xfrm>
          <a:prstGeom prst="rect">
            <a:avLst/>
          </a:prstGeom>
        </p:spPr>
      </p:pic>
      <p:sp>
        <p:nvSpPr>
          <p:cNvPr id="4" name="TextBox 3">
            <a:extLst>
              <a:ext uri="{FF2B5EF4-FFF2-40B4-BE49-F238E27FC236}">
                <a16:creationId xmlns:a16="http://schemas.microsoft.com/office/drawing/2014/main" id="{B7D134D5-FA41-4DB3-BD9A-58FDA7D34FB2}"/>
              </a:ext>
            </a:extLst>
          </p:cNvPr>
          <p:cNvSpPr txBox="1"/>
          <p:nvPr/>
        </p:nvSpPr>
        <p:spPr>
          <a:xfrm>
            <a:off x="4599482" y="1464040"/>
            <a:ext cx="537896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Everyone in school who displays symptoms must book at test by following this link: </a:t>
            </a:r>
            <a:r>
              <a:rPr lang="en-US">
                <a:hlinkClick r:id="rId3"/>
              </a:rPr>
              <a:t>https://www.gov.uk/guidance/contacts-phe-egions-and-local-centres</a:t>
            </a:r>
            <a:endParaRPr lang="en-US"/>
          </a:p>
          <a:p>
            <a:pPr marL="285750" indent="-285750">
              <a:buFont typeface="Arial"/>
              <a:buChar char="•"/>
            </a:pPr>
            <a:endParaRPr lang="en-US"/>
          </a:p>
          <a:p>
            <a:pPr marL="285750" indent="-285750">
              <a:buFont typeface="Arial"/>
              <a:buChar char="•"/>
            </a:pPr>
            <a:r>
              <a:rPr lang="en-US"/>
              <a:t>If your test is positive you must provide details of anyone you have been in close contact with through the test and trace service.</a:t>
            </a:r>
          </a:p>
          <a:p>
            <a:pPr marL="285750" indent="-285750">
              <a:buFont typeface="Arial"/>
              <a:buChar char="•"/>
            </a:pPr>
            <a:endParaRPr lang="en-US"/>
          </a:p>
          <a:p>
            <a:pPr marL="285750" indent="-285750">
              <a:buFont typeface="Arial"/>
              <a:buChar char="•"/>
            </a:pPr>
            <a:r>
              <a:rPr lang="en-US"/>
              <a:t>Self-isolate if they have been in close contact with someone who develops Coronavirus symptoms or where there is a positive test.</a:t>
            </a:r>
          </a:p>
          <a:p>
            <a:pPr marL="285750" indent="-285750">
              <a:buFont typeface="Arial"/>
              <a:buChar char="•"/>
            </a:pPr>
            <a:endParaRPr lang="en-US"/>
          </a:p>
          <a:p>
            <a:pPr marL="285750" indent="-285750">
              <a:buFont typeface="Arial"/>
              <a:buChar char="•"/>
            </a:pPr>
            <a:r>
              <a:rPr lang="en-US"/>
              <a:t>Parents/carers should inform schools the results of all tests.</a:t>
            </a:r>
          </a:p>
        </p:txBody>
      </p:sp>
    </p:spTree>
    <p:extLst>
      <p:ext uri="{BB962C8B-B14F-4D97-AF65-F5344CB8AC3E}">
        <p14:creationId xmlns:p14="http://schemas.microsoft.com/office/powerpoint/2010/main" val="1283502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6" name="Straight Connector 55">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63">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67" name="Straight Connector 66">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5D437A-6C2C-409F-BC92-DBB657175F7C}"/>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Managing Confirmed Covid-19 Cases </a:t>
            </a:r>
          </a:p>
        </p:txBody>
      </p:sp>
      <p:sp>
        <p:nvSpPr>
          <p:cNvPr id="3" name="TextBox 2">
            <a:extLst>
              <a:ext uri="{FF2B5EF4-FFF2-40B4-BE49-F238E27FC236}">
                <a16:creationId xmlns:a16="http://schemas.microsoft.com/office/drawing/2014/main" id="{06180A6F-FC88-4420-80A5-42A0F80E6DAB}"/>
              </a:ext>
            </a:extLst>
          </p:cNvPr>
          <p:cNvSpPr txBox="1"/>
          <p:nvPr/>
        </p:nvSpPr>
        <p:spPr>
          <a:xfrm>
            <a:off x="4654295" y="816638"/>
            <a:ext cx="4619706" cy="5224724"/>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We will take swift action in the case of a positive case of Coronavirus and contact the local health protection team. </a:t>
            </a:r>
            <a:r>
              <a:rPr lang="en-US" sz="1600">
                <a:solidFill>
                  <a:schemeClr val="tx1">
                    <a:lumMod val="75000"/>
                    <a:lumOff val="25000"/>
                  </a:schemeClr>
                </a:solidFill>
                <a:hlinkClick r:id="rId2">
                  <a:extLst>
                    <a:ext uri="{A12FA001-AC4F-418D-AE19-62706E023703}">
                      <ahyp:hlinkClr xmlns:ahyp="http://schemas.microsoft.com/office/drawing/2018/hyperlinkcolor" val="tx"/>
                    </a:ext>
                  </a:extLst>
                </a:hlinkClick>
              </a:rPr>
              <a:t>https://www.gov.uk/guidance/contacts-phe-regions-and-local-centres</a:t>
            </a:r>
            <a:r>
              <a:rPr lang="en-US" sz="1600">
                <a:solidFill>
                  <a:schemeClr val="tx1">
                    <a:lumMod val="75000"/>
                    <a:lumOff val="25000"/>
                  </a:schemeClr>
                </a:solidFill>
              </a:rPr>
              <a:t> This team will also contact schools directly should they become aware of a positive case linked to the school.</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Log  any positive Coronavirus cases on Parago and immediately inform your </a:t>
            </a:r>
            <a:r>
              <a:rPr lang="en-US" sz="1600" err="1">
                <a:solidFill>
                  <a:schemeClr val="tx1">
                    <a:lumMod val="75000"/>
                    <a:lumOff val="25000"/>
                  </a:schemeClr>
                </a:solidFill>
              </a:rPr>
              <a:t>DDoE</a:t>
            </a:r>
            <a:r>
              <a:rPr lang="en-US" sz="1600">
                <a:solidFill>
                  <a:schemeClr val="tx1">
                    <a:lumMod val="75000"/>
                    <a:lumOff val="25000"/>
                  </a:schemeClr>
                </a:solidFill>
              </a:rPr>
              <a:t>.</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Work with the local health protection team</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Leaders will maintain a record of pupils and staff in each group and any close contact that takes place between children and staff in different groups.</a:t>
            </a:r>
          </a:p>
          <a:p>
            <a:pPr marL="285750" indent="-28575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rPr>
              <a:t>Household members of those contacts sent home do not need to self-isolate themselves unless the child/adult who is self-isolating subsequently develops symptoms.</a:t>
            </a:r>
          </a:p>
        </p:txBody>
      </p:sp>
      <p:pic>
        <p:nvPicPr>
          <p:cNvPr id="50" name="Picture 49" descr="A close up of a logo&#10;&#10;Description generated with very high confidence">
            <a:extLst>
              <a:ext uri="{FF2B5EF4-FFF2-40B4-BE49-F238E27FC236}">
                <a16:creationId xmlns:a16="http://schemas.microsoft.com/office/drawing/2014/main" id="{F5BD5BC8-DF27-4378-B42A-2B34045A4D79}"/>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20676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D437A-6C2C-409F-BC92-DBB657175F7C}"/>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Containing an Outbreak  </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close up of a logo&#10;&#10;Description generated with very high confidence">
            <a:extLst>
              <a:ext uri="{FF2B5EF4-FFF2-40B4-BE49-F238E27FC236}">
                <a16:creationId xmlns:a16="http://schemas.microsoft.com/office/drawing/2014/main" id="{F5BD5BC8-DF27-4378-B42A-2B34045A4D79}"/>
              </a:ext>
            </a:extLst>
          </p:cNvPr>
          <p:cNvPicPr>
            <a:picLocks noChangeAspect="1"/>
          </p:cNvPicPr>
          <p:nvPr/>
        </p:nvPicPr>
        <p:blipFill>
          <a:blip r:embed="rId2"/>
          <a:stretch>
            <a:fillRect/>
          </a:stretch>
        </p:blipFill>
        <p:spPr>
          <a:xfrm>
            <a:off x="244594" y="336969"/>
            <a:ext cx="1020434" cy="806930"/>
          </a:xfrm>
          <a:prstGeom prst="rect">
            <a:avLst/>
          </a:prstGeom>
        </p:spPr>
      </p:pic>
      <p:sp>
        <p:nvSpPr>
          <p:cNvPr id="3" name="TextBox 2">
            <a:extLst>
              <a:ext uri="{FF2B5EF4-FFF2-40B4-BE49-F238E27FC236}">
                <a16:creationId xmlns:a16="http://schemas.microsoft.com/office/drawing/2014/main" id="{E592D363-889C-4FFE-B7ED-F7C7BB79EB1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id="{22485E78-08AD-48F5-AEC8-4E4CCFA42EB7}"/>
              </a:ext>
            </a:extLst>
          </p:cNvPr>
          <p:cNvSpPr txBox="1"/>
          <p:nvPr/>
        </p:nvSpPr>
        <p:spPr>
          <a:xfrm>
            <a:off x="5975230" y="1906438"/>
            <a:ext cx="471289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mn-lt"/>
                <a:cs typeface="+mn-lt"/>
              </a:rPr>
              <a:t>If our setting has 2 or more confirmed cases within 14 days or an overall rise in sickness absence where Coronavirus is suspected, we may have an outbreak.</a:t>
            </a:r>
            <a:endParaRPr lang="en-US">
              <a:ea typeface="+mn-lt"/>
              <a:cs typeface="+mn-lt"/>
            </a:endParaRPr>
          </a:p>
          <a:p>
            <a:pPr marL="285750" indent="-285750">
              <a:buFont typeface="Arial"/>
              <a:buChar char="•"/>
            </a:pPr>
            <a:endParaRPr lang="en-GB">
              <a:ea typeface="+mn-lt"/>
              <a:cs typeface="+mn-lt"/>
            </a:endParaRPr>
          </a:p>
          <a:p>
            <a:pPr marL="285750" indent="-285750">
              <a:buFont typeface="Arial"/>
              <a:buChar char="•"/>
            </a:pPr>
            <a:r>
              <a:rPr lang="en-GB">
                <a:ea typeface="+mn-lt"/>
                <a:cs typeface="+mn-lt"/>
              </a:rPr>
              <a:t>We must continue to work with their local health protection team who will be able to advise if additional action is required.</a:t>
            </a:r>
            <a:endParaRPr lang="en-US"/>
          </a:p>
        </p:txBody>
      </p:sp>
    </p:spTree>
    <p:extLst>
      <p:ext uri="{BB962C8B-B14F-4D97-AF65-F5344CB8AC3E}">
        <p14:creationId xmlns:p14="http://schemas.microsoft.com/office/powerpoint/2010/main" val="2673008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D437A-6C2C-409F-BC92-DBB657175F7C}"/>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dirty="0"/>
              <a:t>Staff Testing  </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close up of a logo&#10;&#10;Description generated with very high confidence">
            <a:extLst>
              <a:ext uri="{FF2B5EF4-FFF2-40B4-BE49-F238E27FC236}">
                <a16:creationId xmlns:a16="http://schemas.microsoft.com/office/drawing/2014/main" id="{F5BD5BC8-DF27-4378-B42A-2B34045A4D79}"/>
              </a:ext>
            </a:extLst>
          </p:cNvPr>
          <p:cNvPicPr>
            <a:picLocks noChangeAspect="1"/>
          </p:cNvPicPr>
          <p:nvPr/>
        </p:nvPicPr>
        <p:blipFill>
          <a:blip r:embed="rId2"/>
          <a:stretch>
            <a:fillRect/>
          </a:stretch>
        </p:blipFill>
        <p:spPr>
          <a:xfrm>
            <a:off x="244594" y="336969"/>
            <a:ext cx="1020434" cy="806930"/>
          </a:xfrm>
          <a:prstGeom prst="rect">
            <a:avLst/>
          </a:prstGeom>
        </p:spPr>
      </p:pic>
      <p:sp>
        <p:nvSpPr>
          <p:cNvPr id="3" name="TextBox 2">
            <a:extLst>
              <a:ext uri="{FF2B5EF4-FFF2-40B4-BE49-F238E27FC236}">
                <a16:creationId xmlns:a16="http://schemas.microsoft.com/office/drawing/2014/main" id="{E592D363-889C-4FFE-B7ED-F7C7BB79EB1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id="{22485E78-08AD-48F5-AEC8-4E4CCFA42EB7}"/>
              </a:ext>
            </a:extLst>
          </p:cNvPr>
          <p:cNvSpPr txBox="1"/>
          <p:nvPr/>
        </p:nvSpPr>
        <p:spPr>
          <a:xfrm>
            <a:off x="5975230" y="1906438"/>
            <a:ext cx="471289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ea typeface="+mn-lt"/>
                <a:cs typeface="+mn-lt"/>
              </a:rPr>
              <a:t>Staff who have chosen to do so are tested twice a week using the Lateral Flow Tests</a:t>
            </a:r>
            <a:endParaRPr lang="en-US" dirty="0"/>
          </a:p>
        </p:txBody>
      </p:sp>
    </p:spTree>
    <p:extLst>
      <p:ext uri="{BB962C8B-B14F-4D97-AF65-F5344CB8AC3E}">
        <p14:creationId xmlns:p14="http://schemas.microsoft.com/office/powerpoint/2010/main" val="2728810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0" name="Straight Connector 7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91" name="Rectangle 90">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CD2E56-765D-4E64-9F41-CD0BD5B9BBDE}"/>
              </a:ext>
            </a:extLst>
          </p:cNvPr>
          <p:cNvSpPr>
            <a:spLocks noGrp="1"/>
          </p:cNvSpPr>
          <p:nvPr>
            <p:ph type="title"/>
          </p:nvPr>
        </p:nvSpPr>
        <p:spPr>
          <a:xfrm>
            <a:off x="1043950" y="1179151"/>
            <a:ext cx="3300646" cy="4463889"/>
          </a:xfrm>
        </p:spPr>
        <p:txBody>
          <a:bodyPr vert="horz" lIns="91440" tIns="45720" rIns="91440" bIns="45720" rtlCol="0" anchor="ctr">
            <a:normAutofit/>
          </a:bodyPr>
          <a:lstStyle/>
          <a:p>
            <a:r>
              <a:rPr lang="en-US"/>
              <a:t>Shielded </a:t>
            </a:r>
            <a:br>
              <a:rPr lang="en-US"/>
            </a:br>
            <a:r>
              <a:rPr lang="en-US"/>
              <a:t>Pupils </a:t>
            </a:r>
          </a:p>
        </p:txBody>
      </p:sp>
      <p:sp>
        <p:nvSpPr>
          <p:cNvPr id="93" name="Isosceles Triangle 92">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95" name="Straight Connector 94">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C8F5D28-BF4E-4CA4-A557-E8025053E61F}"/>
              </a:ext>
            </a:extLst>
          </p:cNvPr>
          <p:cNvSpPr txBox="1"/>
          <p:nvPr/>
        </p:nvSpPr>
        <p:spPr>
          <a:xfrm>
            <a:off x="4978918" y="1109145"/>
            <a:ext cx="6341016" cy="46039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r>
              <a:rPr lang="en-US" dirty="0">
                <a:solidFill>
                  <a:schemeClr val="tx1">
                    <a:lumMod val="75000"/>
                    <a:lumOff val="25000"/>
                  </a:schemeClr>
                </a:solidFill>
              </a:rPr>
              <a:t>The advice for pupils who have been confirmed as clinically extremely vulnerable (CEV) is to shield and stay at home until further notice. They are advised not to attend school while shielding advice applies nationally.</a:t>
            </a:r>
          </a:p>
          <a:p>
            <a:pPr marL="285750" indent="-285750" defTabSz="457200">
              <a:spcBef>
                <a:spcPts val="1000"/>
              </a:spcBef>
              <a:buClr>
                <a:schemeClr val="accent1"/>
              </a:buClr>
              <a:buSzPct val="80000"/>
              <a:buFont typeface="Wingdings 3" charset="2"/>
              <a:buChar char=""/>
            </a:pPr>
            <a:r>
              <a:rPr lang="en-US" dirty="0">
                <a:solidFill>
                  <a:schemeClr val="tx1">
                    <a:lumMod val="75000"/>
                    <a:lumOff val="25000"/>
                  </a:schemeClr>
                </a:solidFill>
              </a:rPr>
              <a:t>A copy of the shielding letter sent to CEV children to confirm that they are advised not to attend school will be requested by the school.</a:t>
            </a:r>
          </a:p>
        </p:txBody>
      </p:sp>
      <p:sp>
        <p:nvSpPr>
          <p:cNvPr id="97" name="Isosceles Triangle 96">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TextBox 1">
            <a:extLst>
              <a:ext uri="{FF2B5EF4-FFF2-40B4-BE49-F238E27FC236}">
                <a16:creationId xmlns:a16="http://schemas.microsoft.com/office/drawing/2014/main" id="{8CB345DB-00EC-42A9-9226-9ACCBEF419DF}"/>
              </a:ext>
            </a:extLst>
          </p:cNvPr>
          <p:cNvSpPr txBox="1"/>
          <p:nvPr/>
        </p:nvSpPr>
        <p:spPr>
          <a:xfrm>
            <a:off x="6065477" y="1633874"/>
            <a:ext cx="4829289" cy="379239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lnSpc>
                <a:spcPct val="90000"/>
              </a:lnSpc>
              <a:spcBef>
                <a:spcPts val="1000"/>
              </a:spcBef>
              <a:buClr>
                <a:schemeClr val="accent1"/>
              </a:buClr>
              <a:buSzPct val="80000"/>
            </a:pPr>
            <a:endParaRPr lang="en-US" sz="1600">
              <a:solidFill>
                <a:srgbClr val="FFFFFF"/>
              </a:solidFill>
            </a:endParaRPr>
          </a:p>
          <a:p>
            <a:pPr marL="457200" indent="-457200" defTabSz="457200">
              <a:lnSpc>
                <a:spcPct val="90000"/>
              </a:lnSpc>
              <a:spcBef>
                <a:spcPts val="1000"/>
              </a:spcBef>
              <a:buClr>
                <a:schemeClr val="accent1"/>
              </a:buClr>
              <a:buSzPct val="80000"/>
              <a:buFont typeface="Wingdings 3" charset="2"/>
              <a:buChar char=""/>
            </a:pPr>
            <a:endParaRPr lang="en-US" sz="1600">
              <a:solidFill>
                <a:srgbClr val="FFFFFF"/>
              </a:solidFill>
            </a:endParaRPr>
          </a:p>
        </p:txBody>
      </p:sp>
      <p:pic>
        <p:nvPicPr>
          <p:cNvPr id="6" name="Picture 5" descr="A close up of a logo&#10;&#10;Description generated with very high confidence">
            <a:extLst>
              <a:ext uri="{FF2B5EF4-FFF2-40B4-BE49-F238E27FC236}">
                <a16:creationId xmlns:a16="http://schemas.microsoft.com/office/drawing/2014/main" id="{606E3B9B-4BBB-438F-9328-2557EB11E117}"/>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192938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2B95-2CC4-460E-AA2C-4173870EFEDF}"/>
              </a:ext>
            </a:extLst>
          </p:cNvPr>
          <p:cNvSpPr>
            <a:spLocks noGrp="1"/>
          </p:cNvSpPr>
          <p:nvPr>
            <p:ph type="title"/>
          </p:nvPr>
        </p:nvSpPr>
        <p:spPr/>
        <p:txBody>
          <a:bodyPr/>
          <a:lstStyle/>
          <a:p>
            <a:pPr algn="ctr"/>
            <a:r>
              <a:rPr lang="en-GB"/>
              <a:t>    Behaviour </a:t>
            </a:r>
            <a:endParaRPr lang="en-US"/>
          </a:p>
        </p:txBody>
      </p:sp>
      <p:sp>
        <p:nvSpPr>
          <p:cNvPr id="3" name="TextBox 1">
            <a:extLst>
              <a:ext uri="{FF2B5EF4-FFF2-40B4-BE49-F238E27FC236}">
                <a16:creationId xmlns:a16="http://schemas.microsoft.com/office/drawing/2014/main" id="{8164D993-5F4B-4C44-90B3-0474A42DEB8C}"/>
              </a:ext>
            </a:extLst>
          </p:cNvPr>
          <p:cNvSpPr txBox="1"/>
          <p:nvPr/>
        </p:nvSpPr>
        <p:spPr>
          <a:xfrm>
            <a:off x="720309" y="1346358"/>
            <a:ext cx="7820026"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This is a very challenging time for everyone, especially the children in our care. We have therefore adapted our behaviour policy to support pupils. </a:t>
            </a:r>
            <a:endParaRPr lang="en-GB" altLang="en-US">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endParaRPr lang="en-GB"/>
          </a:p>
        </p:txBody>
      </p:sp>
      <p:graphicFrame>
        <p:nvGraphicFramePr>
          <p:cNvPr id="5" name="Table 4">
            <a:extLst>
              <a:ext uri="{FF2B5EF4-FFF2-40B4-BE49-F238E27FC236}">
                <a16:creationId xmlns:a16="http://schemas.microsoft.com/office/drawing/2014/main" id="{2E2AB666-70F9-47F1-A4C7-30550166AA4A}"/>
              </a:ext>
            </a:extLst>
          </p:cNvPr>
          <p:cNvGraphicFramePr>
            <a:graphicFrameLocks noGrp="1"/>
          </p:cNvGraphicFramePr>
          <p:nvPr>
            <p:extLst>
              <p:ext uri="{D42A27DB-BD31-4B8C-83A1-F6EECF244321}">
                <p14:modId xmlns:p14="http://schemas.microsoft.com/office/powerpoint/2010/main" val="2438484715"/>
              </p:ext>
            </p:extLst>
          </p:nvPr>
        </p:nvGraphicFramePr>
        <p:xfrm>
          <a:off x="666570" y="2078346"/>
          <a:ext cx="9152977" cy="3119709"/>
        </p:xfrm>
        <a:graphic>
          <a:graphicData uri="http://schemas.openxmlformats.org/drawingml/2006/table">
            <a:tbl>
              <a:tblPr firstRow="1" firstCol="1" bandRow="1">
                <a:tableStyleId>{0660B408-B3CF-4A94-85FC-2B1E0A45F4A2}</a:tableStyleId>
              </a:tblPr>
              <a:tblGrid>
                <a:gridCol w="3050653">
                  <a:extLst>
                    <a:ext uri="{9D8B030D-6E8A-4147-A177-3AD203B41FA5}">
                      <a16:colId xmlns:a16="http://schemas.microsoft.com/office/drawing/2014/main" val="649594765"/>
                    </a:ext>
                  </a:extLst>
                </a:gridCol>
                <a:gridCol w="3632790">
                  <a:extLst>
                    <a:ext uri="{9D8B030D-6E8A-4147-A177-3AD203B41FA5}">
                      <a16:colId xmlns:a16="http://schemas.microsoft.com/office/drawing/2014/main" val="4048078696"/>
                    </a:ext>
                  </a:extLst>
                </a:gridCol>
                <a:gridCol w="2469534">
                  <a:extLst>
                    <a:ext uri="{9D8B030D-6E8A-4147-A177-3AD203B41FA5}">
                      <a16:colId xmlns:a16="http://schemas.microsoft.com/office/drawing/2014/main" val="3559750054"/>
                    </a:ext>
                  </a:extLst>
                </a:gridCol>
              </a:tblGrid>
              <a:tr h="681309">
                <a:tc>
                  <a:txBody>
                    <a:bodyPr/>
                    <a:lstStyle/>
                    <a:p>
                      <a:pPr algn="ctr">
                        <a:lnSpc>
                          <a:spcPct val="107000"/>
                        </a:lnSpc>
                        <a:spcBef>
                          <a:spcPts val="200"/>
                        </a:spcBef>
                        <a:spcAft>
                          <a:spcPts val="0"/>
                        </a:spcAft>
                      </a:pPr>
                      <a:r>
                        <a:rPr lang="en-GB" sz="3600">
                          <a:effectLst/>
                        </a:rPr>
                        <a:t>Ready</a:t>
                      </a:r>
                      <a:endParaRPr lang="en-GB" sz="3600" b="1">
                        <a:solidFill>
                          <a:srgbClr val="1F4D78"/>
                        </a:solidFill>
                        <a:effectLst/>
                        <a:latin typeface="Calibri"/>
                        <a:ea typeface="Times New Roman" panose="02020603050405020304" pitchFamily="18" charset="0"/>
                        <a:cs typeface="Times New Roman"/>
                      </a:endParaRPr>
                    </a:p>
                  </a:txBody>
                  <a:tcPr marL="68580" marR="68580" marT="0" marB="0"/>
                </a:tc>
                <a:tc>
                  <a:txBody>
                    <a:bodyPr/>
                    <a:lstStyle/>
                    <a:p>
                      <a:pPr algn="ctr">
                        <a:lnSpc>
                          <a:spcPct val="107000"/>
                        </a:lnSpc>
                        <a:spcBef>
                          <a:spcPts val="200"/>
                        </a:spcBef>
                        <a:spcAft>
                          <a:spcPts val="0"/>
                        </a:spcAft>
                      </a:pPr>
                      <a:r>
                        <a:rPr lang="en-GB" sz="3600">
                          <a:effectLst/>
                        </a:rPr>
                        <a:t>Respectful</a:t>
                      </a:r>
                      <a:endParaRPr lang="en-GB" sz="3600" b="1">
                        <a:solidFill>
                          <a:srgbClr val="1F4D78"/>
                        </a:solidFill>
                        <a:effectLst/>
                        <a:latin typeface="Calibri"/>
                        <a:ea typeface="Times New Roman" panose="02020603050405020304" pitchFamily="18" charset="0"/>
                        <a:cs typeface="Times New Roman"/>
                      </a:endParaRPr>
                    </a:p>
                  </a:txBody>
                  <a:tcPr marL="68580" marR="68580" marT="0" marB="0"/>
                </a:tc>
                <a:tc>
                  <a:txBody>
                    <a:bodyPr/>
                    <a:lstStyle/>
                    <a:p>
                      <a:pPr algn="ctr">
                        <a:lnSpc>
                          <a:spcPct val="107000"/>
                        </a:lnSpc>
                        <a:spcBef>
                          <a:spcPts val="200"/>
                        </a:spcBef>
                        <a:spcAft>
                          <a:spcPts val="0"/>
                        </a:spcAft>
                      </a:pPr>
                      <a:r>
                        <a:rPr lang="en-GB" sz="3600">
                          <a:effectLst/>
                        </a:rPr>
                        <a:t>Safe</a:t>
                      </a:r>
                      <a:endParaRPr lang="en-GB" sz="3600" b="1">
                        <a:solidFill>
                          <a:srgbClr val="1F4D78"/>
                        </a:solidFill>
                        <a:effectLst/>
                        <a:latin typeface="Calibri"/>
                        <a:ea typeface="Times New Roman" panose="02020603050405020304" pitchFamily="18" charset="0"/>
                        <a:cs typeface="Times New Roman"/>
                      </a:endParaRPr>
                    </a:p>
                  </a:txBody>
                  <a:tcPr marL="68580" marR="68580" marT="0" marB="0"/>
                </a:tc>
                <a:extLst>
                  <a:ext uri="{0D108BD9-81ED-4DB2-BD59-A6C34878D82A}">
                    <a16:rowId xmlns:a16="http://schemas.microsoft.com/office/drawing/2014/main" val="3044269756"/>
                  </a:ext>
                </a:extLst>
              </a:tr>
              <a:tr h="2437567">
                <a:tc>
                  <a:txBody>
                    <a:bodyPr/>
                    <a:lstStyle/>
                    <a:p>
                      <a:pPr marL="342900" lvl="0" indent="-342900">
                        <a:spcAft>
                          <a:spcPts val="0"/>
                        </a:spcAft>
                        <a:buFont typeface="Symbol" panose="05050102010706020507" pitchFamily="18" charset="2"/>
                        <a:buChar char=""/>
                      </a:pPr>
                      <a:r>
                        <a:rPr lang="en-US" sz="1600" b="0">
                          <a:effectLst/>
                        </a:rPr>
                        <a:t>Arrive within our time slot and go directly to our entrance door.</a:t>
                      </a:r>
                      <a:endParaRPr lang="en-GB" sz="1600" b="0">
                        <a:effectLst/>
                      </a:endParaRPr>
                    </a:p>
                    <a:p>
                      <a:pPr marL="342900" lvl="0" indent="-342900">
                        <a:spcAft>
                          <a:spcPts val="0"/>
                        </a:spcAft>
                        <a:buFont typeface="Symbol" panose="05050102010706020507" pitchFamily="18" charset="2"/>
                        <a:buChar char=""/>
                      </a:pPr>
                      <a:r>
                        <a:rPr lang="en-US" sz="1600" b="0">
                          <a:effectLst/>
                        </a:rPr>
                        <a:t>Wear our school uniform or P.E. kit where possible (wash clothes regularly).</a:t>
                      </a:r>
                      <a:endParaRPr lang="en-GB" sz="1600" b="0">
                        <a:effectLst/>
                      </a:endParaRPr>
                    </a:p>
                    <a:p>
                      <a:pPr marL="342900" lvl="0" indent="-342900">
                        <a:spcAft>
                          <a:spcPts val="0"/>
                        </a:spcAft>
                        <a:buFont typeface="Symbol" panose="05050102010706020507" pitchFamily="18" charset="2"/>
                        <a:buChar char=""/>
                      </a:pPr>
                      <a:r>
                        <a:rPr lang="en-US" sz="1600" b="0">
                          <a:effectLst/>
                        </a:rPr>
                        <a:t>Bring a named water bottle to school every day.</a:t>
                      </a:r>
                      <a:endParaRPr lang="en-GB"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b="0">
                          <a:effectLst/>
                        </a:rPr>
                        <a:t>Respect the distance and space between others, including staff. </a:t>
                      </a:r>
                      <a:endParaRPr lang="en-GB" sz="1600" b="0">
                        <a:effectLst/>
                      </a:endParaRPr>
                    </a:p>
                    <a:p>
                      <a:pPr marL="342900" lvl="0" indent="-342900">
                        <a:spcAft>
                          <a:spcPts val="0"/>
                        </a:spcAft>
                        <a:buFont typeface="Symbol" panose="05050102010706020507" pitchFamily="18" charset="2"/>
                        <a:buChar char=""/>
                      </a:pPr>
                      <a:r>
                        <a:rPr lang="en-US" sz="1600" b="0">
                          <a:effectLst/>
                        </a:rPr>
                        <a:t>Talk politely and respectfully to all. </a:t>
                      </a:r>
                      <a:endParaRPr lang="en-GB"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b="0">
                          <a:effectLst/>
                        </a:rPr>
                        <a:t>Stay within our allocated space in the classroom.</a:t>
                      </a:r>
                      <a:endParaRPr lang="en-GB" sz="1600" b="0">
                        <a:effectLst/>
                      </a:endParaRPr>
                    </a:p>
                    <a:p>
                      <a:pPr marL="342900" lvl="0" indent="-342900">
                        <a:spcAft>
                          <a:spcPts val="0"/>
                        </a:spcAft>
                        <a:buFont typeface="Symbol" panose="05050102010706020507" pitchFamily="18" charset="2"/>
                        <a:buChar char=""/>
                      </a:pPr>
                      <a:r>
                        <a:rPr lang="en-US" sz="1600" b="0">
                          <a:effectLst/>
                        </a:rPr>
                        <a:t>Stay within our outdoor area/zone.</a:t>
                      </a:r>
                      <a:endParaRPr lang="en-GB" sz="1600" b="0">
                        <a:effectLst/>
                      </a:endParaRPr>
                    </a:p>
                    <a:p>
                      <a:pPr marL="342900" lvl="0" indent="-342900">
                        <a:spcAft>
                          <a:spcPts val="0"/>
                        </a:spcAft>
                        <a:buFont typeface="Symbol" panose="05050102010706020507" pitchFamily="18" charset="2"/>
                        <a:buChar char=""/>
                      </a:pPr>
                      <a:r>
                        <a:rPr lang="en-US" sz="1600" b="0">
                          <a:effectLst/>
                        </a:rPr>
                        <a:t>When arriving and leaving, walk on the pathways following social distancing guidelines.</a:t>
                      </a:r>
                      <a:endParaRPr lang="en-GB"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6686720"/>
                  </a:ext>
                </a:extLst>
              </a:tr>
            </a:tbl>
          </a:graphicData>
        </a:graphic>
      </p:graphicFrame>
      <p:sp>
        <p:nvSpPr>
          <p:cNvPr id="7" name="Rectangle 6">
            <a:extLst>
              <a:ext uri="{FF2B5EF4-FFF2-40B4-BE49-F238E27FC236}">
                <a16:creationId xmlns:a16="http://schemas.microsoft.com/office/drawing/2014/main" id="{9BAA64B5-AEDE-4DB5-8163-C4C8F2171DB4}"/>
              </a:ext>
            </a:extLst>
          </p:cNvPr>
          <p:cNvSpPr>
            <a:spLocks noChangeArrowheads="1"/>
          </p:cNvSpPr>
          <p:nvPr/>
        </p:nvSpPr>
        <p:spPr bwMode="auto">
          <a:xfrm>
            <a:off x="588727" y="5177779"/>
            <a:ext cx="8314813" cy="141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GB" altLang="en-US" b="1" i="0" u="none" strike="noStrike" cap="none" normalizeH="0" baseline="0">
              <a:ln>
                <a:noFill/>
              </a:ln>
              <a:solidFill>
                <a:srgbClr val="00B0F0"/>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kumimoji="0" lang="en-GB" altLang="en-US" b="1" i="0" u="none" strike="noStrike" cap="none" normalizeH="0" baseline="0">
                <a:ln>
                  <a:noFill/>
                </a:ln>
                <a:solidFill>
                  <a:schemeClr val="accent2">
                    <a:lumMod val="50000"/>
                  </a:schemeClr>
                </a:solidFill>
                <a:effectLst/>
                <a:latin typeface="Calibri Light"/>
                <a:ea typeface="Times New Roman" panose="02020603050405020304" pitchFamily="18" charset="0"/>
                <a:cs typeface="Times New Roman"/>
              </a:rPr>
              <a:t>Our Recognition</a:t>
            </a:r>
            <a:r>
              <a:rPr lang="en-GB" altLang="en-US" b="1">
                <a:solidFill>
                  <a:schemeClr val="accent2">
                    <a:lumMod val="50000"/>
                  </a:schemeClr>
                </a:solidFill>
                <a:latin typeface="Calibri Light"/>
                <a:ea typeface="Times New Roman" panose="02020603050405020304" pitchFamily="18" charset="0"/>
                <a:cs typeface="Times New Roman"/>
              </a:rPr>
              <a:t> </a:t>
            </a:r>
            <a:endParaRPr lang="en-GB" altLang="en-US" b="1" i="0" u="none" strike="noStrike" cap="none" normalizeH="0" baseline="0">
              <a:ln>
                <a:noFill/>
              </a:ln>
              <a:solidFill>
                <a:schemeClr val="accent2">
                  <a:lumMod val="5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kumimoji="0" lang="en-GB" altLang="en-US" b="0" i="0" u="none" strike="noStrike" cap="none" normalizeH="0" baseline="0">
                <a:ln>
                  <a:noFill/>
                </a:ln>
                <a:effectLst/>
                <a:latin typeface="Calibri"/>
                <a:ea typeface="Calibri" panose="020F0502020204030204" pitchFamily="34" charset="0"/>
                <a:cs typeface="Times New Roman"/>
              </a:rPr>
              <a:t>Staff will verbally recognise pupils following the new rules and guidance. For pupils who go ‘above and beyond’, staff will send an email of recognition to parents/carers so that this can also be celebrated at home.</a:t>
            </a:r>
            <a:r>
              <a:rPr lang="en-GB" altLang="en-US">
                <a:latin typeface="Calibri"/>
                <a:ea typeface="Calibri" panose="020F0502020204030204" pitchFamily="34" charset="0"/>
                <a:cs typeface="Times New Roman"/>
              </a:rPr>
              <a:t> </a:t>
            </a:r>
            <a:endParaRPr lang="en-GB" altLang="en-US" b="0" i="0" u="none" strike="noStrike" cap="none" normalizeH="0" baseline="0">
              <a:ln>
                <a:noFill/>
              </a:ln>
              <a:effectLst/>
              <a:latin typeface="Calibri"/>
              <a:cs typeface="Times New Roman"/>
            </a:endParaRPr>
          </a:p>
        </p:txBody>
      </p:sp>
      <p:pic>
        <p:nvPicPr>
          <p:cNvPr id="10" name="Picture 9" descr="A close up of a logo&#10;&#10;Description generated with very high confidence">
            <a:extLst>
              <a:ext uri="{FF2B5EF4-FFF2-40B4-BE49-F238E27FC236}">
                <a16:creationId xmlns:a16="http://schemas.microsoft.com/office/drawing/2014/main" id="{A91B107C-6B8B-4253-8F97-623C6DC096EF}"/>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600617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D5CD89AB-1246-4C36-86E8-E6DF5E05B292}"/>
              </a:ext>
            </a:extLst>
          </p:cNvPr>
          <p:cNvGraphicFramePr>
            <a:graphicFrameLocks noGrp="1"/>
          </p:cNvGraphicFramePr>
          <p:nvPr>
            <p:extLst>
              <p:ext uri="{D42A27DB-BD31-4B8C-83A1-F6EECF244321}">
                <p14:modId xmlns:p14="http://schemas.microsoft.com/office/powerpoint/2010/main" val="3620416054"/>
              </p:ext>
            </p:extLst>
          </p:nvPr>
        </p:nvGraphicFramePr>
        <p:xfrm>
          <a:off x="762000" y="704490"/>
          <a:ext cx="10713080" cy="5596884"/>
        </p:xfrm>
        <a:graphic>
          <a:graphicData uri="http://schemas.openxmlformats.org/drawingml/2006/table">
            <a:tbl>
              <a:tblPr firstRow="1" firstCol="1" bandRow="1">
                <a:tableStyleId>{69012ECD-51FC-41F1-AA8D-1B2483CD663E}</a:tableStyleId>
              </a:tblPr>
              <a:tblGrid>
                <a:gridCol w="3536636">
                  <a:extLst>
                    <a:ext uri="{9D8B030D-6E8A-4147-A177-3AD203B41FA5}">
                      <a16:colId xmlns:a16="http://schemas.microsoft.com/office/drawing/2014/main" val="2070362414"/>
                    </a:ext>
                  </a:extLst>
                </a:gridCol>
                <a:gridCol w="3714750">
                  <a:extLst>
                    <a:ext uri="{9D8B030D-6E8A-4147-A177-3AD203B41FA5}">
                      <a16:colId xmlns:a16="http://schemas.microsoft.com/office/drawing/2014/main" val="2056018588"/>
                    </a:ext>
                  </a:extLst>
                </a:gridCol>
                <a:gridCol w="3461694">
                  <a:extLst>
                    <a:ext uri="{9D8B030D-6E8A-4147-A177-3AD203B41FA5}">
                      <a16:colId xmlns:a16="http://schemas.microsoft.com/office/drawing/2014/main" val="91725045"/>
                    </a:ext>
                  </a:extLst>
                </a:gridCol>
              </a:tblGrid>
              <a:tr h="345932">
                <a:tc>
                  <a:txBody>
                    <a:bodyPr/>
                    <a:lstStyle/>
                    <a:p>
                      <a:pPr algn="ctr">
                        <a:lnSpc>
                          <a:spcPct val="107000"/>
                        </a:lnSpc>
                        <a:spcAft>
                          <a:spcPts val="0"/>
                        </a:spcAft>
                      </a:pPr>
                      <a:r>
                        <a:rPr lang="en-GB" sz="1800" b="1" dirty="0">
                          <a:solidFill>
                            <a:schemeClr val="bg1"/>
                          </a:solidFill>
                          <a:effectLst/>
                        </a:rPr>
                        <a:t>Issue</a:t>
                      </a:r>
                      <a:endParaRPr lang="en-GB" sz="1800" dirty="0">
                        <a:solidFill>
                          <a:schemeClr val="bg1"/>
                        </a:solidFill>
                        <a:effectLst/>
                        <a:latin typeface="Calibri"/>
                        <a:ea typeface="Calibri" panose="020F0502020204030204" pitchFamily="34" charset="0"/>
                        <a:cs typeface="Arial"/>
                      </a:endParaRPr>
                    </a:p>
                  </a:txBody>
                  <a:tcPr marL="18075" marR="18075" marT="0" marB="0" anchor="ctr"/>
                </a:tc>
                <a:tc>
                  <a:txBody>
                    <a:bodyPr/>
                    <a:lstStyle/>
                    <a:p>
                      <a:pPr algn="ctr">
                        <a:lnSpc>
                          <a:spcPct val="107000"/>
                        </a:lnSpc>
                        <a:spcAft>
                          <a:spcPts val="0"/>
                        </a:spcAft>
                      </a:pPr>
                      <a:r>
                        <a:rPr lang="en-GB" sz="1800" b="1" dirty="0">
                          <a:solidFill>
                            <a:schemeClr val="bg1"/>
                          </a:solidFill>
                          <a:effectLst/>
                        </a:rPr>
                        <a:t>Progressive Steps</a:t>
                      </a:r>
                      <a:endParaRPr lang="en-GB" sz="1800" dirty="0">
                        <a:solidFill>
                          <a:schemeClr val="bg1"/>
                        </a:solidFill>
                        <a:effectLst/>
                        <a:latin typeface="Calibri"/>
                        <a:ea typeface="Calibri" panose="020F0502020204030204" pitchFamily="34" charset="0"/>
                        <a:cs typeface="Arial"/>
                      </a:endParaRPr>
                    </a:p>
                  </a:txBody>
                  <a:tcPr marL="18075" marR="18075" marT="0" marB="0" anchor="ctr"/>
                </a:tc>
                <a:tc>
                  <a:txBody>
                    <a:bodyPr/>
                    <a:lstStyle/>
                    <a:p>
                      <a:pPr algn="ctr">
                        <a:lnSpc>
                          <a:spcPct val="107000"/>
                        </a:lnSpc>
                        <a:spcAft>
                          <a:spcPts val="0"/>
                        </a:spcAft>
                      </a:pPr>
                      <a:r>
                        <a:rPr lang="en-GB" sz="1800" b="1" dirty="0">
                          <a:solidFill>
                            <a:schemeClr val="bg1"/>
                          </a:solidFill>
                          <a:effectLst/>
                        </a:rPr>
                        <a:t>Follow up</a:t>
                      </a:r>
                      <a:endParaRPr lang="en-GB" sz="1800" dirty="0">
                        <a:solidFill>
                          <a:schemeClr val="bg1"/>
                        </a:solidFill>
                        <a:effectLst/>
                        <a:latin typeface="Calibri"/>
                        <a:ea typeface="Calibri" panose="020F0502020204030204" pitchFamily="34" charset="0"/>
                        <a:cs typeface="Arial"/>
                      </a:endParaRPr>
                    </a:p>
                  </a:txBody>
                  <a:tcPr marL="18075" marR="18075" marT="0" marB="0" anchor="ctr"/>
                </a:tc>
                <a:extLst>
                  <a:ext uri="{0D108BD9-81ED-4DB2-BD59-A6C34878D82A}">
                    <a16:rowId xmlns:a16="http://schemas.microsoft.com/office/drawing/2014/main" val="523901743"/>
                  </a:ext>
                </a:extLst>
              </a:tr>
              <a:tr h="422807">
                <a:tc>
                  <a:txBody>
                    <a:bodyPr/>
                    <a:lstStyle/>
                    <a:p>
                      <a:pPr>
                        <a:lnSpc>
                          <a:spcPct val="107000"/>
                        </a:lnSpc>
                        <a:spcAft>
                          <a:spcPts val="0"/>
                        </a:spcAft>
                      </a:pPr>
                      <a:r>
                        <a:rPr lang="en-GB" sz="1200" dirty="0">
                          <a:effectLst/>
                        </a:rPr>
                        <a:t>Accidentally breaching social distancing outside of bubble.</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Step 1: </a:t>
                      </a:r>
                      <a:endParaRPr lang="en-GB" sz="1200" dirty="0">
                        <a:effectLst/>
                      </a:endParaRPr>
                    </a:p>
                    <a:p>
                      <a:pPr>
                        <a:lnSpc>
                          <a:spcPct val="107000"/>
                        </a:lnSpc>
                        <a:spcAft>
                          <a:spcPts val="0"/>
                        </a:spcAft>
                      </a:pPr>
                      <a:r>
                        <a:rPr lang="en-GB" sz="1200" b="1" dirty="0">
                          <a:solidFill>
                            <a:srgbClr val="FFC000"/>
                          </a:solidFill>
                          <a:effectLst/>
                        </a:rPr>
                        <a:t>Redirection and reminder</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Catch up on work missed</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704217354"/>
                  </a:ext>
                </a:extLst>
              </a:tr>
              <a:tr h="422807">
                <a:tc>
                  <a:txBody>
                    <a:bodyPr/>
                    <a:lstStyle/>
                    <a:p>
                      <a:pPr>
                        <a:lnSpc>
                          <a:spcPct val="107000"/>
                        </a:lnSpc>
                        <a:spcAft>
                          <a:spcPts val="0"/>
                        </a:spcAft>
                      </a:pPr>
                      <a:r>
                        <a:rPr lang="en-GB" sz="1200" dirty="0">
                          <a:effectLst/>
                        </a:rPr>
                        <a:t>Deliberately breaching social distancing </a:t>
                      </a:r>
                      <a:r>
                        <a:rPr lang="en-GB" sz="1200" b="1" i="0" u="none" strike="noStrike" noProof="0" dirty="0">
                          <a:effectLst/>
                          <a:latin typeface="Trebuchet MS"/>
                        </a:rPr>
                        <a:t>outside of bubble.</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Step 2: </a:t>
                      </a:r>
                      <a:endParaRPr lang="en-GB" sz="1200" dirty="0">
                        <a:effectLst/>
                      </a:endParaRPr>
                    </a:p>
                    <a:p>
                      <a:pPr>
                        <a:lnSpc>
                          <a:spcPct val="107000"/>
                        </a:lnSpc>
                        <a:spcAft>
                          <a:spcPts val="0"/>
                        </a:spcAft>
                      </a:pPr>
                      <a:r>
                        <a:rPr lang="en-GB" sz="1200" b="1" dirty="0">
                          <a:solidFill>
                            <a:srgbClr val="FF6600"/>
                          </a:solidFill>
                          <a:effectLst/>
                        </a:rPr>
                        <a:t>Caution</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Catch up on work missed during free time</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074075235"/>
                  </a:ext>
                </a:extLst>
              </a:tr>
              <a:tr h="634209">
                <a:tc>
                  <a:txBody>
                    <a:bodyPr/>
                    <a:lstStyle/>
                    <a:p>
                      <a:pPr>
                        <a:lnSpc>
                          <a:spcPct val="107000"/>
                        </a:lnSpc>
                        <a:spcAft>
                          <a:spcPts val="0"/>
                        </a:spcAft>
                      </a:pPr>
                      <a:r>
                        <a:rPr lang="en-GB" sz="1200" dirty="0">
                          <a:effectLst/>
                        </a:rPr>
                        <a:t>Deliberately breaching social distancing </a:t>
                      </a:r>
                      <a:r>
                        <a:rPr lang="en-GB" sz="1200" b="1" i="0" u="none" strike="noStrike" noProof="0" dirty="0">
                          <a:effectLst/>
                          <a:latin typeface="Trebuchet MS"/>
                        </a:rPr>
                        <a:t>outside of bubble.</a:t>
                      </a:r>
                      <a:r>
                        <a:rPr lang="en-GB" sz="1200" dirty="0">
                          <a:effectLst/>
                        </a:rPr>
                        <a:t> more than once in a session.</a:t>
                      </a:r>
                    </a:p>
                    <a:p>
                      <a:pPr>
                        <a:lnSpc>
                          <a:spcPct val="107000"/>
                        </a:lnSpc>
                        <a:spcAft>
                          <a:spcPts val="0"/>
                        </a:spcAft>
                      </a:pPr>
                      <a:r>
                        <a:rPr lang="en-GB" sz="1200" dirty="0">
                          <a:effectLst/>
                        </a:rPr>
                        <a:t>Commenting that someone has ‘coronavirus’ </a:t>
                      </a:r>
                      <a:endParaRPr lang="en-GB" sz="1200" dirty="0">
                        <a:effectLst/>
                        <a:latin typeface="Calibri"/>
                        <a:ea typeface="Calibri" panose="020F0502020204030204" pitchFamily="34" charset="0"/>
                        <a:cs typeface="Times New Roman"/>
                      </a:endParaRPr>
                    </a:p>
                  </a:txBody>
                  <a:tcPr marL="18075" marR="18075" marT="0" marB="0"/>
                </a:tc>
                <a:tc>
                  <a:txBody>
                    <a:bodyPr/>
                    <a:lstStyle/>
                    <a:p>
                      <a:pPr>
                        <a:lnSpc>
                          <a:spcPct val="107000"/>
                        </a:lnSpc>
                        <a:spcAft>
                          <a:spcPts val="0"/>
                        </a:spcAft>
                      </a:pPr>
                      <a:r>
                        <a:rPr lang="en-GB" sz="1200" b="1" dirty="0">
                          <a:effectLst/>
                        </a:rPr>
                        <a:t>Step 3: </a:t>
                      </a:r>
                      <a:endParaRPr lang="en-GB" sz="1200" dirty="0">
                        <a:effectLst/>
                      </a:endParaRPr>
                    </a:p>
                    <a:p>
                      <a:pPr>
                        <a:lnSpc>
                          <a:spcPct val="107000"/>
                        </a:lnSpc>
                        <a:spcAft>
                          <a:spcPts val="0"/>
                        </a:spcAft>
                      </a:pPr>
                      <a:r>
                        <a:rPr lang="en-GB" sz="1200" b="1" dirty="0">
                          <a:solidFill>
                            <a:srgbClr val="FF3399"/>
                          </a:solidFill>
                          <a:effectLst/>
                        </a:rPr>
                        <a:t>Time out within the bubble (indoor or outdoor)</a:t>
                      </a:r>
                      <a:r>
                        <a:rPr lang="en-GB" sz="1200" dirty="0">
                          <a:effectLst/>
                        </a:rPr>
                        <a:t>, with choice to opt back in.</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Reflect and repair during free time</a:t>
                      </a:r>
                    </a:p>
                    <a:p>
                      <a:pPr>
                        <a:lnSpc>
                          <a:spcPct val="107000"/>
                        </a:lnSpc>
                        <a:spcAft>
                          <a:spcPts val="0"/>
                        </a:spcAft>
                      </a:pPr>
                      <a:r>
                        <a:rPr lang="en-GB" sz="1200" dirty="0">
                          <a:effectLst/>
                        </a:rPr>
                        <a:t>Catch up on missed work during free time</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854924553"/>
                  </a:ext>
                </a:extLst>
              </a:tr>
              <a:tr h="1614351">
                <a:tc>
                  <a:txBody>
                    <a:bodyPr/>
                    <a:lstStyle/>
                    <a:p>
                      <a:pPr>
                        <a:lnSpc>
                          <a:spcPct val="107000"/>
                        </a:lnSpc>
                        <a:spcAft>
                          <a:spcPts val="0"/>
                        </a:spcAft>
                      </a:pPr>
                      <a:r>
                        <a:rPr lang="en-GB" sz="1200" dirty="0">
                          <a:effectLst/>
                        </a:rPr>
                        <a:t>Repeatedly deliberately breaching social distancing </a:t>
                      </a:r>
                      <a:r>
                        <a:rPr lang="en-GB" sz="1200" b="1" i="0" u="none" strike="noStrike" noProof="0" dirty="0">
                          <a:effectLst/>
                          <a:latin typeface="Trebuchet MS"/>
                        </a:rPr>
                        <a:t>outside of bubble.</a:t>
                      </a:r>
                      <a:r>
                        <a:rPr lang="en-GB" sz="1200" dirty="0">
                          <a:effectLst/>
                        </a:rPr>
                        <a:t> (despite instruction otherwise) or repeatedly being unkind to someone</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Step 4: </a:t>
                      </a:r>
                      <a:endParaRPr lang="en-GB" sz="1200" dirty="0">
                        <a:effectLst/>
                      </a:endParaRPr>
                    </a:p>
                    <a:p>
                      <a:pPr>
                        <a:lnSpc>
                          <a:spcPct val="107000"/>
                        </a:lnSpc>
                        <a:spcAft>
                          <a:spcPts val="0"/>
                        </a:spcAft>
                      </a:pPr>
                      <a:r>
                        <a:rPr lang="en-GB" sz="1200" b="1" dirty="0">
                          <a:solidFill>
                            <a:srgbClr val="FF0000"/>
                          </a:solidFill>
                          <a:effectLst/>
                        </a:rPr>
                        <a:t>Time out with SLT</a:t>
                      </a:r>
                      <a:endParaRPr lang="en-GB" sz="1200" dirty="0">
                        <a:effectLst/>
                      </a:endParaRPr>
                    </a:p>
                    <a:p>
                      <a:pPr>
                        <a:lnSpc>
                          <a:spcPct val="107000"/>
                        </a:lnSpc>
                        <a:spcAft>
                          <a:spcPts val="0"/>
                        </a:spcAft>
                      </a:pPr>
                      <a:endParaRPr lang="en-GB" sz="1200">
                        <a:effectLst/>
                      </a:endParaRPr>
                    </a:p>
                    <a:p>
                      <a:pPr>
                        <a:lnSpc>
                          <a:spcPct val="107000"/>
                        </a:lnSpc>
                        <a:spcAft>
                          <a:spcPts val="0"/>
                        </a:spcAft>
                      </a:pPr>
                      <a:r>
                        <a:rPr lang="en-GB" sz="1200" dirty="0">
                          <a:effectLst/>
                        </a:rPr>
                        <a:t>Step 4 would be repeated inappropriate learner attitude and a lack of willingness to choose to take opportunities offered to opt back in at previous steps.</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Reflect and repair during free time</a:t>
                      </a:r>
                    </a:p>
                    <a:p>
                      <a:pPr>
                        <a:lnSpc>
                          <a:spcPct val="107000"/>
                        </a:lnSpc>
                        <a:spcAft>
                          <a:spcPts val="0"/>
                        </a:spcAft>
                      </a:pPr>
                      <a:r>
                        <a:rPr lang="en-GB" sz="1200" dirty="0">
                          <a:effectLst/>
                        </a:rPr>
                        <a:t>Catch up on missed work during free time</a:t>
                      </a:r>
                    </a:p>
                    <a:p>
                      <a:pPr>
                        <a:lnSpc>
                          <a:spcPct val="107000"/>
                        </a:lnSpc>
                        <a:spcAft>
                          <a:spcPts val="0"/>
                        </a:spcAft>
                      </a:pPr>
                      <a:r>
                        <a:rPr lang="en-GB" sz="1200" dirty="0">
                          <a:effectLst/>
                        </a:rPr>
                        <a:t>Parents/carers informed by telephone</a:t>
                      </a:r>
                      <a:endParaRPr lang="en-GB" sz="1200" dirty="0">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2716421677"/>
                  </a:ext>
                </a:extLst>
              </a:tr>
              <a:tr h="1210763">
                <a:tc>
                  <a:txBody>
                    <a:bodyPr/>
                    <a:lstStyle/>
                    <a:p>
                      <a:pPr>
                        <a:lnSpc>
                          <a:spcPct val="107000"/>
                        </a:lnSpc>
                        <a:spcAft>
                          <a:spcPts val="0"/>
                        </a:spcAft>
                      </a:pPr>
                      <a:r>
                        <a:rPr lang="en-GB" sz="1200" dirty="0">
                          <a:effectLst/>
                        </a:rPr>
                        <a:t>Breaching social distancing </a:t>
                      </a:r>
                      <a:r>
                        <a:rPr lang="en-GB" sz="1200" b="1" i="0" u="none" strike="noStrike" noProof="0" dirty="0">
                          <a:effectLst/>
                          <a:latin typeface="Trebuchet MS"/>
                        </a:rPr>
                        <a:t>outside of bubble </a:t>
                      </a:r>
                      <a:r>
                        <a:rPr lang="en-GB" sz="1200" dirty="0">
                          <a:effectLst/>
                        </a:rPr>
                        <a:t>with intent to threaten or intimidate other pupils (</a:t>
                      </a:r>
                      <a:r>
                        <a:rPr lang="en-GB" sz="1200" dirty="0" err="1">
                          <a:effectLst/>
                        </a:rPr>
                        <a:t>eg</a:t>
                      </a:r>
                      <a:r>
                        <a:rPr lang="en-GB" sz="1200" dirty="0">
                          <a:effectLst/>
                        </a:rPr>
                        <a:t>, ‘pushing a child and saying ‘you’ve got coronavirus’).</a:t>
                      </a:r>
                      <a:endParaRPr lang="en-GB" sz="1200" dirty="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b="1" dirty="0">
                          <a:effectLst/>
                        </a:rPr>
                        <a:t>Immediate escalation to Step 4</a:t>
                      </a:r>
                      <a:endParaRPr lang="en-GB" sz="1200" dirty="0">
                        <a:effectLst/>
                      </a:endParaRPr>
                    </a:p>
                    <a:p>
                      <a:pPr>
                        <a:lnSpc>
                          <a:spcPct val="107000"/>
                        </a:lnSpc>
                        <a:spcAft>
                          <a:spcPts val="0"/>
                        </a:spcAft>
                      </a:pPr>
                      <a:r>
                        <a:rPr lang="en-GB" sz="1200" b="1" dirty="0">
                          <a:solidFill>
                            <a:srgbClr val="FF0000"/>
                          </a:solidFill>
                          <a:effectLst/>
                        </a:rPr>
                        <a:t>Time out or internal exclusion with SLT</a:t>
                      </a:r>
                      <a:endParaRPr lang="en-GB" sz="1200" dirty="0">
                        <a:effectLst/>
                      </a:endParaRPr>
                    </a:p>
                    <a:p>
                      <a:pPr>
                        <a:lnSpc>
                          <a:spcPct val="107000"/>
                        </a:lnSpc>
                        <a:spcAft>
                          <a:spcPts val="0"/>
                        </a:spcAft>
                      </a:pPr>
                      <a:endParaRPr lang="en-GB" sz="1200" b="0">
                        <a:effectLst/>
                      </a:endParaRPr>
                    </a:p>
                    <a:p>
                      <a:pPr>
                        <a:lnSpc>
                          <a:spcPct val="107000"/>
                        </a:lnSpc>
                        <a:spcAft>
                          <a:spcPts val="0"/>
                        </a:spcAft>
                      </a:pPr>
                      <a:endParaRPr lang="en-GB" sz="1200">
                        <a:effectLst/>
                        <a:latin typeface="Calibri"/>
                        <a:ea typeface="Calibri" panose="020F0502020204030204" pitchFamily="34" charset="0"/>
                        <a:cs typeface="Calibri"/>
                      </a:endParaRPr>
                    </a:p>
                  </a:txBody>
                  <a:tcPr marL="18075" marR="18075" marT="0" marB="0"/>
                </a:tc>
                <a:tc>
                  <a:txBody>
                    <a:bodyPr/>
                    <a:lstStyle/>
                    <a:p>
                      <a:pPr>
                        <a:lnSpc>
                          <a:spcPct val="107000"/>
                        </a:lnSpc>
                        <a:spcAft>
                          <a:spcPts val="0"/>
                        </a:spcAft>
                      </a:pPr>
                      <a:r>
                        <a:rPr lang="en-GB" sz="1200" dirty="0">
                          <a:effectLst/>
                        </a:rPr>
                        <a:t>Reflect and repair during free time</a:t>
                      </a:r>
                    </a:p>
                    <a:p>
                      <a:pPr>
                        <a:lnSpc>
                          <a:spcPct val="107000"/>
                        </a:lnSpc>
                        <a:spcAft>
                          <a:spcPts val="0"/>
                        </a:spcAft>
                      </a:pPr>
                      <a:r>
                        <a:rPr lang="en-GB" sz="1200" dirty="0">
                          <a:effectLst/>
                        </a:rPr>
                        <a:t>Catch up on missed work during free time</a:t>
                      </a:r>
                    </a:p>
                    <a:p>
                      <a:pPr>
                        <a:lnSpc>
                          <a:spcPct val="107000"/>
                        </a:lnSpc>
                        <a:spcAft>
                          <a:spcPts val="0"/>
                        </a:spcAft>
                      </a:pPr>
                      <a:r>
                        <a:rPr lang="en-GB" sz="1200" dirty="0">
                          <a:effectLst/>
                        </a:rPr>
                        <a:t>Parents/carers informed by telephone </a:t>
                      </a:r>
                    </a:p>
                    <a:p>
                      <a:pPr lvl="0">
                        <a:lnSpc>
                          <a:spcPct val="107000"/>
                        </a:lnSpc>
                        <a:spcAft>
                          <a:spcPts val="0"/>
                        </a:spcAft>
                        <a:buNone/>
                      </a:pPr>
                      <a:r>
                        <a:rPr lang="en-GB" sz="1200" dirty="0">
                          <a:solidFill>
                            <a:srgbClr val="FF0000"/>
                          </a:solidFill>
                          <a:effectLst/>
                        </a:rPr>
                        <a:t>Internal or fixed term exclusion may be</a:t>
                      </a:r>
                      <a:r>
                        <a:rPr lang="en-GB" sz="1200" dirty="0">
                          <a:solidFill>
                            <a:srgbClr val="C00000"/>
                          </a:solidFill>
                          <a:effectLst/>
                        </a:rPr>
                        <a:t> </a:t>
                      </a:r>
                      <a:r>
                        <a:rPr lang="en-GB" sz="1200" dirty="0">
                          <a:solidFill>
                            <a:srgbClr val="FF0000"/>
                          </a:solidFill>
                          <a:effectLst/>
                        </a:rPr>
                        <a:t>considered by the Executive Headteacher</a:t>
                      </a:r>
                    </a:p>
                    <a:p>
                      <a:pPr lvl="0">
                        <a:lnSpc>
                          <a:spcPct val="107000"/>
                        </a:lnSpc>
                        <a:spcAft>
                          <a:spcPts val="0"/>
                        </a:spcAft>
                        <a:buNone/>
                      </a:pPr>
                      <a:endParaRPr lang="en-GB" sz="1200">
                        <a:solidFill>
                          <a:srgbClr val="C00000"/>
                        </a:solidFill>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337779886"/>
                  </a:ext>
                </a:extLst>
              </a:tr>
              <a:tr h="807175">
                <a:tc>
                  <a:txBody>
                    <a:bodyPr/>
                    <a:lstStyle/>
                    <a:p>
                      <a:pPr>
                        <a:lnSpc>
                          <a:spcPct val="107000"/>
                        </a:lnSpc>
                        <a:spcAft>
                          <a:spcPts val="0"/>
                        </a:spcAft>
                      </a:pPr>
                      <a:r>
                        <a:rPr lang="en-GB" sz="1200" dirty="0">
                          <a:effectLst/>
                        </a:rPr>
                        <a:t>Breaching social distancing </a:t>
                      </a:r>
                      <a:r>
                        <a:rPr lang="en-GB" sz="1200" b="1" i="0" u="none" strike="noStrike" noProof="0" dirty="0">
                          <a:effectLst/>
                          <a:latin typeface="Trebuchet MS"/>
                        </a:rPr>
                        <a:t>outside of bubble </a:t>
                      </a:r>
                      <a:r>
                        <a:rPr lang="en-GB" sz="1200" dirty="0">
                          <a:effectLst/>
                        </a:rPr>
                        <a:t>and physically harming another pupil or repeatedly verbally abusing another pupil </a:t>
                      </a:r>
                      <a:endParaRPr lang="en-GB" sz="1200" dirty="0">
                        <a:effectLst/>
                        <a:latin typeface="Calibri"/>
                        <a:ea typeface="Calibri" panose="020F0502020204030204" pitchFamily="34" charset="0"/>
                        <a:cs typeface="Times New Roman"/>
                      </a:endParaRPr>
                    </a:p>
                  </a:txBody>
                  <a:tcPr marL="18075" marR="18075" marT="0" marB="0"/>
                </a:tc>
                <a:tc>
                  <a:txBody>
                    <a:bodyPr/>
                    <a:lstStyle/>
                    <a:p>
                      <a:pPr>
                        <a:lnSpc>
                          <a:spcPct val="107000"/>
                        </a:lnSpc>
                        <a:spcAft>
                          <a:spcPts val="0"/>
                        </a:spcAft>
                      </a:pPr>
                      <a:r>
                        <a:rPr lang="en-GB" sz="1200" b="1" dirty="0">
                          <a:effectLst/>
                        </a:rPr>
                        <a:t>Immediate escalation to Step 5</a:t>
                      </a:r>
                      <a:endParaRPr lang="en-GB" sz="1200" dirty="0">
                        <a:effectLst/>
                      </a:endParaRPr>
                    </a:p>
                    <a:p>
                      <a:pPr>
                        <a:lnSpc>
                          <a:spcPct val="107000"/>
                        </a:lnSpc>
                        <a:spcAft>
                          <a:spcPts val="0"/>
                        </a:spcAft>
                      </a:pPr>
                      <a:r>
                        <a:rPr lang="en-GB" sz="1200" b="1" dirty="0">
                          <a:solidFill>
                            <a:srgbClr val="FF0000"/>
                          </a:solidFill>
                          <a:effectLst/>
                        </a:rPr>
                        <a:t>Internal with SLT or external exclusion.</a:t>
                      </a:r>
                      <a:endParaRPr lang="en-GB" sz="1200" dirty="0">
                        <a:effectLst/>
                      </a:endParaRPr>
                    </a:p>
                    <a:p>
                      <a:pPr>
                        <a:lnSpc>
                          <a:spcPct val="107000"/>
                        </a:lnSpc>
                        <a:spcAft>
                          <a:spcPts val="0"/>
                        </a:spcAft>
                      </a:pPr>
                      <a:endParaRPr lang="en-GB" sz="1200" b="0" dirty="0">
                        <a:solidFill>
                          <a:srgbClr val="FF0000"/>
                        </a:solidFill>
                        <a:effectLst/>
                      </a:endParaRPr>
                    </a:p>
                  </a:txBody>
                  <a:tcPr marL="18075" marR="18075" marT="0" marB="0"/>
                </a:tc>
                <a:tc>
                  <a:txBody>
                    <a:bodyPr/>
                    <a:lstStyle/>
                    <a:p>
                      <a:pPr>
                        <a:lnSpc>
                          <a:spcPct val="107000"/>
                        </a:lnSpc>
                        <a:spcAft>
                          <a:spcPts val="0"/>
                        </a:spcAft>
                      </a:pPr>
                      <a:r>
                        <a:rPr lang="en-GB" sz="1200" dirty="0">
                          <a:effectLst/>
                        </a:rPr>
                        <a:t>Parents/carers informed by telephone </a:t>
                      </a:r>
                    </a:p>
                    <a:p>
                      <a:pPr>
                        <a:lnSpc>
                          <a:spcPct val="107000"/>
                        </a:lnSpc>
                        <a:spcAft>
                          <a:spcPts val="0"/>
                        </a:spcAft>
                      </a:pPr>
                      <a:r>
                        <a:rPr lang="en-GB" sz="1200" dirty="0">
                          <a:effectLst/>
                        </a:rPr>
                        <a:t>Consideration if the exclusion will be:</a:t>
                      </a:r>
                    </a:p>
                    <a:p>
                      <a:pPr>
                        <a:lnSpc>
                          <a:spcPct val="107000"/>
                        </a:lnSpc>
                        <a:spcAft>
                          <a:spcPts val="0"/>
                        </a:spcAft>
                      </a:pPr>
                      <a:r>
                        <a:rPr lang="en-GB" sz="1200" dirty="0">
                          <a:solidFill>
                            <a:srgbClr val="FF0000"/>
                          </a:solidFill>
                          <a:effectLst/>
                        </a:rPr>
                        <a:t>Internal - supervised by SLT</a:t>
                      </a:r>
                    </a:p>
                    <a:p>
                      <a:pPr>
                        <a:lnSpc>
                          <a:spcPct val="107000"/>
                        </a:lnSpc>
                        <a:spcAft>
                          <a:spcPts val="0"/>
                        </a:spcAft>
                      </a:pPr>
                      <a:r>
                        <a:rPr lang="en-GB" sz="1200" dirty="0">
                          <a:solidFill>
                            <a:srgbClr val="FF0000"/>
                          </a:solidFill>
                          <a:effectLst/>
                        </a:rPr>
                        <a:t>Fixed term exclusion - at home</a:t>
                      </a:r>
                      <a:endParaRPr lang="en-GB" sz="1200" dirty="0">
                        <a:solidFill>
                          <a:srgbClr val="FF0000"/>
                        </a:solidFill>
                        <a:effectLst/>
                        <a:latin typeface="Calibri"/>
                        <a:ea typeface="Calibri" panose="020F0502020204030204" pitchFamily="34" charset="0"/>
                        <a:cs typeface="Calibri"/>
                      </a:endParaRPr>
                    </a:p>
                  </a:txBody>
                  <a:tcPr marL="18075" marR="18075" marT="0" marB="0"/>
                </a:tc>
                <a:extLst>
                  <a:ext uri="{0D108BD9-81ED-4DB2-BD59-A6C34878D82A}">
                    <a16:rowId xmlns:a16="http://schemas.microsoft.com/office/drawing/2014/main" val="1349513440"/>
                  </a:ext>
                </a:extLst>
              </a:tr>
            </a:tbl>
          </a:graphicData>
        </a:graphic>
      </p:graphicFrame>
      <p:sp>
        <p:nvSpPr>
          <p:cNvPr id="2" name="TextBox 1">
            <a:extLst>
              <a:ext uri="{FF2B5EF4-FFF2-40B4-BE49-F238E27FC236}">
                <a16:creationId xmlns:a16="http://schemas.microsoft.com/office/drawing/2014/main" id="{67D6227E-D266-4B2E-99B5-3C8F2D9DC5BD}"/>
              </a:ext>
            </a:extLst>
          </p:cNvPr>
          <p:cNvSpPr txBox="1"/>
          <p:nvPr/>
        </p:nvSpPr>
        <p:spPr>
          <a:xfrm>
            <a:off x="884712" y="63671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722192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53DE9-2E33-4392-A97B-4CF7481A8864}"/>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3700"/>
              <a:t>What Parents/Carers Must do</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1">
            <a:extLst>
              <a:ext uri="{FF2B5EF4-FFF2-40B4-BE49-F238E27FC236}">
                <a16:creationId xmlns:a16="http://schemas.microsoft.com/office/drawing/2014/main" id="{B75CA69B-6A9E-4B04-A123-4A3530FCAEE1}"/>
              </a:ext>
            </a:extLst>
          </p:cNvPr>
          <p:cNvGraphicFramePr/>
          <p:nvPr>
            <p:extLst>
              <p:ext uri="{D42A27DB-BD31-4B8C-83A1-F6EECF244321}">
                <p14:modId xmlns:p14="http://schemas.microsoft.com/office/powerpoint/2010/main" val="3743790925"/>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6" name="Picture 95" descr="A close up of a logo&#10;&#10;Description generated with very high confidence">
            <a:extLst>
              <a:ext uri="{FF2B5EF4-FFF2-40B4-BE49-F238E27FC236}">
                <a16:creationId xmlns:a16="http://schemas.microsoft.com/office/drawing/2014/main" id="{24073B3A-1AFD-4093-9ACB-34F5662E3A18}"/>
              </a:ext>
            </a:extLst>
          </p:cNvPr>
          <p:cNvPicPr>
            <a:picLocks noChangeAspect="1"/>
          </p:cNvPicPr>
          <p:nvPr/>
        </p:nvPicPr>
        <p:blipFill>
          <a:blip r:embed="rId7"/>
          <a:stretch>
            <a:fillRect/>
          </a:stretch>
        </p:blipFill>
        <p:spPr>
          <a:xfrm>
            <a:off x="244594" y="336969"/>
            <a:ext cx="1020434" cy="806930"/>
          </a:xfrm>
          <a:prstGeom prst="rect">
            <a:avLst/>
          </a:prstGeom>
        </p:spPr>
      </p:pic>
    </p:spTree>
    <p:extLst>
      <p:ext uri="{BB962C8B-B14F-4D97-AF65-F5344CB8AC3E}">
        <p14:creationId xmlns:p14="http://schemas.microsoft.com/office/powerpoint/2010/main" val="1275638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6" name="Straight Connector 35">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7" name="Straight Connector 46">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8B8FAE-635E-4757-863C-B64016314F53}"/>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a:t>The Decision </a:t>
            </a:r>
          </a:p>
        </p:txBody>
      </p:sp>
      <p:sp>
        <p:nvSpPr>
          <p:cNvPr id="4" name="TextBox 3">
            <a:extLst>
              <a:ext uri="{FF2B5EF4-FFF2-40B4-BE49-F238E27FC236}">
                <a16:creationId xmlns:a16="http://schemas.microsoft.com/office/drawing/2014/main" id="{032E7C7B-E1FF-4619-8E3C-BDA2CAD0D6C3}"/>
              </a:ext>
            </a:extLst>
          </p:cNvPr>
          <p:cNvSpPr txBox="1"/>
          <p:nvPr/>
        </p:nvSpPr>
        <p:spPr>
          <a:xfrm>
            <a:off x="4654295" y="816638"/>
            <a:ext cx="4619706" cy="5224724"/>
          </a:xfrm>
          <a:prstGeom prst="rect">
            <a:avLst/>
          </a:prstGeom>
        </p:spPr>
        <p:txBody>
          <a:bodyPr vert="horz" lIns="91440" tIns="45720" rIns="91440" bIns="45720" rtlCol="0" anchor="ctr">
            <a:normAutofit/>
          </a:bodyPr>
          <a:lstStyle/>
          <a:p>
            <a:pPr defTabSz="457200">
              <a:lnSpc>
                <a:spcPct val="90000"/>
              </a:lnSpc>
              <a:spcBef>
                <a:spcPts val="1000"/>
              </a:spcBef>
              <a:buClr>
                <a:schemeClr val="accent1"/>
              </a:buClr>
              <a:buSzPct val="80000"/>
            </a:pPr>
            <a:endParaRPr lang="en-US" sz="1300" b="1">
              <a:solidFill>
                <a:schemeClr val="tx1">
                  <a:lumMod val="75000"/>
                  <a:lumOff val="25000"/>
                </a:schemeClr>
              </a:solidFill>
            </a:endParaRPr>
          </a:p>
          <a:p>
            <a:pPr marL="342900" indent="-342900" defTabSz="457200">
              <a:lnSpc>
                <a:spcPct val="90000"/>
              </a:lnSpc>
              <a:spcBef>
                <a:spcPts val="1000"/>
              </a:spcBef>
              <a:buClr>
                <a:schemeClr val="accent1"/>
              </a:buClr>
              <a:buSzPct val="80000"/>
              <a:buFont typeface="Wingdings 3" charset="2"/>
              <a:buChar char=""/>
            </a:pPr>
            <a:r>
              <a:rPr lang="en-US" sz="2000">
                <a:solidFill>
                  <a:schemeClr val="tx1">
                    <a:lumMod val="75000"/>
                    <a:lumOff val="25000"/>
                  </a:schemeClr>
                </a:solidFill>
              </a:rPr>
              <a:t>The school will reopen to all pupils on Monday March 8th 2021.</a:t>
            </a:r>
          </a:p>
        </p:txBody>
      </p:sp>
      <p:pic>
        <p:nvPicPr>
          <p:cNvPr id="7" name="Picture 6" descr="A close up of a logo&#10;&#10;Description generated with very high confidence">
            <a:extLst>
              <a:ext uri="{FF2B5EF4-FFF2-40B4-BE49-F238E27FC236}">
                <a16:creationId xmlns:a16="http://schemas.microsoft.com/office/drawing/2014/main" id="{83EC64E4-5A6E-4647-8C47-C2274A763B9D}"/>
              </a:ext>
            </a:extLst>
          </p:cNvPr>
          <p:cNvPicPr>
            <a:picLocks noChangeAspect="1"/>
          </p:cNvPicPr>
          <p:nvPr/>
        </p:nvPicPr>
        <p:blipFill>
          <a:blip r:embed="rId2"/>
          <a:stretch>
            <a:fillRect/>
          </a:stretch>
        </p:blipFill>
        <p:spPr>
          <a:xfrm>
            <a:off x="244594" y="336969"/>
            <a:ext cx="1020434" cy="806930"/>
          </a:xfrm>
          <a:prstGeom prst="rect">
            <a:avLst/>
          </a:prstGeom>
        </p:spPr>
      </p:pic>
    </p:spTree>
    <p:extLst>
      <p:ext uri="{BB962C8B-B14F-4D97-AF65-F5344CB8AC3E}">
        <p14:creationId xmlns:p14="http://schemas.microsoft.com/office/powerpoint/2010/main" val="542153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2" name="Rectangle 41">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D31D8-403E-4247-A95A-C171457A7440}"/>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What Pupils Must do </a:t>
            </a:r>
          </a:p>
        </p:txBody>
      </p:sp>
      <p:grpSp>
        <p:nvGrpSpPr>
          <p:cNvPr id="44" name="Group 43">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45" name="Straight Connector 44">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5" name="Rectangle 54">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1">
            <a:extLst>
              <a:ext uri="{FF2B5EF4-FFF2-40B4-BE49-F238E27FC236}">
                <a16:creationId xmlns:a16="http://schemas.microsoft.com/office/drawing/2014/main" id="{E37A7FF7-840D-4A01-8F25-A05246C238D9}"/>
              </a:ext>
            </a:extLst>
          </p:cNvPr>
          <p:cNvGraphicFramePr/>
          <p:nvPr>
            <p:extLst>
              <p:ext uri="{D42A27DB-BD31-4B8C-83A1-F6EECF244321}">
                <p14:modId xmlns:p14="http://schemas.microsoft.com/office/powerpoint/2010/main" val="2841251306"/>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5" name="Picture 94" descr="A close up of a logo&#10;&#10;Description generated with very high confidence">
            <a:extLst>
              <a:ext uri="{FF2B5EF4-FFF2-40B4-BE49-F238E27FC236}">
                <a16:creationId xmlns:a16="http://schemas.microsoft.com/office/drawing/2014/main" id="{CA36ED52-5A7B-4226-84D4-253E3D282AFB}"/>
              </a:ext>
            </a:extLst>
          </p:cNvPr>
          <p:cNvPicPr>
            <a:picLocks noChangeAspect="1"/>
          </p:cNvPicPr>
          <p:nvPr/>
        </p:nvPicPr>
        <p:blipFill>
          <a:blip r:embed="rId7"/>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701192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7" name="Rectangle 36">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C1D687-186B-425C-AAA3-04927FC77CDF}"/>
              </a:ext>
            </a:extLst>
          </p:cNvPr>
          <p:cNvSpPr txBox="1"/>
          <p:nvPr/>
        </p:nvSpPr>
        <p:spPr>
          <a:xfrm>
            <a:off x="691711" y="261029"/>
            <a:ext cx="6155266" cy="435186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r>
              <a:rPr lang="en-US" dirty="0">
                <a:solidFill>
                  <a:schemeClr val="tx1">
                    <a:lumMod val="75000"/>
                    <a:lumOff val="25000"/>
                  </a:schemeClr>
                </a:solidFill>
              </a:rPr>
              <a:t>We will spend a significant amount of time on supporting children through PSHE and wellbeing </a:t>
            </a:r>
            <a:r>
              <a:rPr lang="en-US">
                <a:solidFill>
                  <a:schemeClr val="tx1">
                    <a:lumMod val="75000"/>
                    <a:lumOff val="25000"/>
                  </a:schemeClr>
                </a:solidFill>
              </a:rPr>
              <a:t>activities – leading and learning to thrive.</a:t>
            </a:r>
          </a:p>
          <a:p>
            <a:pPr marL="285750" indent="-285750" defTabSz="457200">
              <a:spcBef>
                <a:spcPts val="1000"/>
              </a:spcBef>
              <a:buClr>
                <a:schemeClr val="accent1"/>
              </a:buClr>
              <a:buSzPct val="80000"/>
              <a:buFont typeface="Wingdings 3" charset="2"/>
              <a:buChar char=""/>
            </a:pPr>
            <a:r>
              <a:rPr lang="en-US">
                <a:solidFill>
                  <a:schemeClr val="tx1">
                    <a:lumMod val="75000"/>
                    <a:lumOff val="25000"/>
                  </a:schemeClr>
                </a:solidFill>
              </a:rPr>
              <a:t>We will be kind and supportive to one another</a:t>
            </a:r>
          </a:p>
          <a:p>
            <a:pPr marL="285750" indent="-285750" defTabSz="457200">
              <a:spcBef>
                <a:spcPts val="1000"/>
              </a:spcBef>
              <a:buClr>
                <a:schemeClr val="accent1"/>
              </a:buClr>
              <a:buSzPct val="80000"/>
              <a:buFont typeface="Wingdings 3" charset="2"/>
              <a:buChar char=""/>
            </a:pPr>
            <a:r>
              <a:rPr lang="en-US">
                <a:solidFill>
                  <a:schemeClr val="tx1">
                    <a:lumMod val="75000"/>
                    <a:lumOff val="25000"/>
                  </a:schemeClr>
                </a:solidFill>
              </a:rPr>
              <a:t>We will put health and safety first </a:t>
            </a:r>
          </a:p>
          <a:p>
            <a:pPr marL="285750" indent="-285750" defTabSz="457200">
              <a:spcBef>
                <a:spcPts val="1000"/>
              </a:spcBef>
              <a:buClr>
                <a:schemeClr val="accent1"/>
              </a:buClr>
              <a:buSzPct val="80000"/>
              <a:buFont typeface="Wingdings 3" charset="2"/>
              <a:buChar char=""/>
            </a:pPr>
            <a:r>
              <a:rPr lang="en-US">
                <a:solidFill>
                  <a:schemeClr val="tx1">
                    <a:lumMod val="75000"/>
                    <a:lumOff val="25000"/>
                  </a:schemeClr>
                </a:solidFill>
              </a:rPr>
              <a:t>We will offer support to families that reach out to us </a:t>
            </a: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marL="285750" indent="-285750" defTabSz="457200">
              <a:spcBef>
                <a:spcPts val="1000"/>
              </a:spcBef>
              <a:buClr>
                <a:schemeClr val="accent1"/>
              </a:buClr>
              <a:buSzPct val="80000"/>
              <a:buFont typeface="Wingdings 3" charset="2"/>
              <a:buChar char=""/>
            </a:pPr>
            <a:endParaRPr lang="en-US">
              <a:solidFill>
                <a:schemeClr val="tx1">
                  <a:lumMod val="75000"/>
                  <a:lumOff val="25000"/>
                </a:schemeClr>
              </a:solidFill>
            </a:endParaRPr>
          </a:p>
        </p:txBody>
      </p:sp>
      <p:sp>
        <p:nvSpPr>
          <p:cNvPr id="39" name="Rectangle 38">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1" name="Straight Connector 40">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99DB80B-AE86-4F09-A148-89882AC09BAD}"/>
              </a:ext>
            </a:extLst>
          </p:cNvPr>
          <p:cNvSpPr>
            <a:spLocks noGrp="1"/>
          </p:cNvSpPr>
          <p:nvPr>
            <p:ph type="title"/>
          </p:nvPr>
        </p:nvSpPr>
        <p:spPr>
          <a:xfrm>
            <a:off x="7829658" y="1253067"/>
            <a:ext cx="3371742" cy="4351866"/>
          </a:xfrm>
        </p:spPr>
        <p:txBody>
          <a:bodyPr vert="horz" lIns="91440" tIns="45720" rIns="91440" bIns="45720" rtlCol="0" anchor="ctr">
            <a:normAutofit/>
          </a:bodyPr>
          <a:lstStyle/>
          <a:p>
            <a:pPr>
              <a:lnSpc>
                <a:spcPct val="90000"/>
              </a:lnSpc>
            </a:pPr>
            <a:r>
              <a:rPr lang="en-US" sz="4000">
                <a:solidFill>
                  <a:schemeClr val="bg1"/>
                </a:solidFill>
              </a:rPr>
              <a:t>Support and </a:t>
            </a:r>
            <a:br>
              <a:rPr lang="en-US" sz="4000"/>
            </a:br>
            <a:r>
              <a:rPr lang="en-US" sz="4000">
                <a:solidFill>
                  <a:schemeClr val="bg1"/>
                </a:solidFill>
              </a:rPr>
              <a:t>Wellbeing </a:t>
            </a:r>
            <a:br>
              <a:rPr lang="en-US" sz="3100"/>
            </a:br>
            <a:br>
              <a:rPr lang="en-US" sz="3100"/>
            </a:br>
            <a:r>
              <a:rPr lang="en-US" sz="2400">
                <a:solidFill>
                  <a:schemeClr val="bg1"/>
                </a:solidFill>
              </a:rPr>
              <a:t>We </a:t>
            </a:r>
            <a:r>
              <a:rPr lang="en-US" sz="2400" err="1">
                <a:solidFill>
                  <a:schemeClr val="bg1"/>
                </a:solidFill>
              </a:rPr>
              <a:t>recognise</a:t>
            </a:r>
            <a:r>
              <a:rPr lang="en-US" sz="2400">
                <a:solidFill>
                  <a:schemeClr val="bg1"/>
                </a:solidFill>
              </a:rPr>
              <a:t> the need to focus on pupils’ emotional wellbeing as well as their return to learning. </a:t>
            </a:r>
          </a:p>
        </p:txBody>
      </p:sp>
      <p:pic>
        <p:nvPicPr>
          <p:cNvPr id="4" name="Picture 4" descr="A picture containing shirt&#10;&#10;Description generated with very high confidence">
            <a:extLst>
              <a:ext uri="{FF2B5EF4-FFF2-40B4-BE49-F238E27FC236}">
                <a16:creationId xmlns:a16="http://schemas.microsoft.com/office/drawing/2014/main" id="{EF3BF731-DC95-41B9-8B9A-1F6262023F78}"/>
              </a:ext>
            </a:extLst>
          </p:cNvPr>
          <p:cNvPicPr>
            <a:picLocks noChangeAspect="1"/>
          </p:cNvPicPr>
          <p:nvPr/>
        </p:nvPicPr>
        <p:blipFill>
          <a:blip r:embed="rId2"/>
          <a:stretch>
            <a:fillRect/>
          </a:stretch>
        </p:blipFill>
        <p:spPr>
          <a:xfrm>
            <a:off x="2668438" y="3669820"/>
            <a:ext cx="2211238" cy="2738888"/>
          </a:xfrm>
          <a:prstGeom prst="rect">
            <a:avLst/>
          </a:prstGeom>
        </p:spPr>
      </p:pic>
    </p:spTree>
    <p:extLst>
      <p:ext uri="{BB962C8B-B14F-4D97-AF65-F5344CB8AC3E}">
        <p14:creationId xmlns:p14="http://schemas.microsoft.com/office/powerpoint/2010/main" val="417664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Shape 3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CD2E56-765D-4E64-9F41-CD0BD5B9BBDE}"/>
              </a:ext>
            </a:extLst>
          </p:cNvPr>
          <p:cNvSpPr>
            <a:spLocks noGrp="1"/>
          </p:cNvSpPr>
          <p:nvPr>
            <p:ph type="title"/>
          </p:nvPr>
        </p:nvSpPr>
        <p:spPr>
          <a:xfrm>
            <a:off x="6944379" y="134911"/>
            <a:ext cx="4512989" cy="2227730"/>
          </a:xfrm>
        </p:spPr>
        <p:txBody>
          <a:bodyPr vert="horz" lIns="91440" tIns="45720" rIns="91440" bIns="45720" rtlCol="0" anchor="ctr">
            <a:normAutofit/>
          </a:bodyPr>
          <a:lstStyle/>
          <a:p>
            <a:r>
              <a:rPr lang="en-US">
                <a:solidFill>
                  <a:srgbClr val="FFFFFF"/>
                </a:solidFill>
              </a:rPr>
              <a:t>General Protocols</a:t>
            </a:r>
          </a:p>
        </p:txBody>
      </p:sp>
      <p:pic>
        <p:nvPicPr>
          <p:cNvPr id="4" name="Picture 4" descr="A picture containing grass, sitting, table, small&#10;&#10;Description generated with very high confidence">
            <a:extLst>
              <a:ext uri="{FF2B5EF4-FFF2-40B4-BE49-F238E27FC236}">
                <a16:creationId xmlns:a16="http://schemas.microsoft.com/office/drawing/2014/main" id="{DA2D811C-AED8-40DC-A1E4-98F6F00C76F7}"/>
              </a:ext>
            </a:extLst>
          </p:cNvPr>
          <p:cNvPicPr>
            <a:picLocks noChangeAspect="1"/>
          </p:cNvPicPr>
          <p:nvPr/>
        </p:nvPicPr>
        <p:blipFill>
          <a:blip r:embed="rId2"/>
          <a:stretch>
            <a:fillRect/>
          </a:stretch>
        </p:blipFill>
        <p:spPr>
          <a:xfrm>
            <a:off x="757251" y="1634495"/>
            <a:ext cx="3856774" cy="3677909"/>
          </a:xfrm>
          <a:prstGeom prst="rect">
            <a:avLst/>
          </a:prstGeom>
        </p:spPr>
      </p:pic>
      <p:sp>
        <p:nvSpPr>
          <p:cNvPr id="3" name="TextBox 1">
            <a:extLst>
              <a:ext uri="{FF2B5EF4-FFF2-40B4-BE49-F238E27FC236}">
                <a16:creationId xmlns:a16="http://schemas.microsoft.com/office/drawing/2014/main" id="{8CB345DB-00EC-42A9-9226-9ACCBEF419DF}"/>
              </a:ext>
            </a:extLst>
          </p:cNvPr>
          <p:cNvSpPr txBox="1"/>
          <p:nvPr/>
        </p:nvSpPr>
        <p:spPr>
          <a:xfrm>
            <a:off x="6899364" y="1633874"/>
            <a:ext cx="4829289" cy="3792390"/>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We are welcoming all pupils back full time </a:t>
            </a:r>
            <a:endParaRPr lang="en-US" dirty="0"/>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The school will be set up to support social distancing as much as possible </a:t>
            </a:r>
            <a:endParaRPr lang="en-US" dirty="0"/>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Pupils are in groups of 40-60 called a ‘year group bubble’</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Each bubble has an allocated room, resources and toilet </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Groups remain separate throughout the school day</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Groups may pass each other in a corridor, maintaining distance, but not spend time together.</a:t>
            </a:r>
          </a:p>
          <a:p>
            <a:pPr marL="457200" indent="-457200" defTabSz="457200">
              <a:lnSpc>
                <a:spcPct val="90000"/>
              </a:lnSpc>
              <a:spcBef>
                <a:spcPts val="1000"/>
              </a:spcBef>
              <a:buClr>
                <a:schemeClr val="accent1"/>
              </a:buClr>
              <a:buSzPct val="80000"/>
              <a:buFont typeface="Wingdings 3" charset="2"/>
              <a:buChar char=""/>
            </a:pPr>
            <a:r>
              <a:rPr lang="en-US" sz="1600" dirty="0">
                <a:solidFill>
                  <a:srgbClr val="FFFFFF"/>
                </a:solidFill>
              </a:rPr>
              <a:t>Pupils must wear school uniform to school unless it is a PE day </a:t>
            </a:r>
          </a:p>
          <a:p>
            <a:pPr marL="457200" indent="-457200" defTabSz="457200">
              <a:lnSpc>
                <a:spcPct val="90000"/>
              </a:lnSpc>
              <a:spcBef>
                <a:spcPts val="1000"/>
              </a:spcBef>
              <a:buClr>
                <a:schemeClr val="accent1"/>
              </a:buClr>
              <a:buSzPct val="80000"/>
              <a:buFont typeface="Wingdings 3" charset="2"/>
              <a:buChar char=""/>
            </a:pPr>
            <a:endParaRPr lang="en-US" sz="1600">
              <a:solidFill>
                <a:srgbClr val="FFFFFF"/>
              </a:solidFill>
            </a:endParaRPr>
          </a:p>
        </p:txBody>
      </p:sp>
      <p:pic>
        <p:nvPicPr>
          <p:cNvPr id="6" name="Picture 5" descr="A close up of a logo&#10;&#10;Description generated with very high confidence">
            <a:extLst>
              <a:ext uri="{FF2B5EF4-FFF2-40B4-BE49-F238E27FC236}">
                <a16:creationId xmlns:a16="http://schemas.microsoft.com/office/drawing/2014/main" id="{606E3B9B-4BBB-438F-9328-2557EB11E117}"/>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361650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Shape 3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B07936-2F55-4455-B34B-344A99529371}"/>
              </a:ext>
            </a:extLst>
          </p:cNvPr>
          <p:cNvSpPr>
            <a:spLocks noGrp="1"/>
          </p:cNvSpPr>
          <p:nvPr>
            <p:ph type="title"/>
          </p:nvPr>
        </p:nvSpPr>
        <p:spPr>
          <a:xfrm>
            <a:off x="4909655" y="-65575"/>
            <a:ext cx="6985894" cy="789995"/>
          </a:xfrm>
        </p:spPr>
        <p:txBody>
          <a:bodyPr vert="horz" lIns="91440" tIns="45720" rIns="91440" bIns="45720" rtlCol="0" anchor="ctr">
            <a:normAutofit fontScale="90000"/>
          </a:bodyPr>
          <a:lstStyle/>
          <a:p>
            <a:r>
              <a:rPr lang="en-US">
                <a:solidFill>
                  <a:srgbClr val="FFFFFF"/>
                </a:solidFill>
              </a:rPr>
              <a:t>Drop off </a:t>
            </a:r>
            <a:br>
              <a:rPr lang="en-US"/>
            </a:br>
            <a:r>
              <a:rPr lang="en-US" sz="1400">
                <a:solidFill>
                  <a:srgbClr val="FFFFFF"/>
                </a:solidFill>
              </a:rPr>
              <a:t>This is our busiest time of day and it is important that we maintain social distancing</a:t>
            </a:r>
            <a:r>
              <a:rPr lang="en-US" sz="1200">
                <a:solidFill>
                  <a:srgbClr val="FFFFFF"/>
                </a:solidFill>
              </a:rPr>
              <a:t> !</a:t>
            </a:r>
            <a:endParaRPr lang="en-US">
              <a:solidFill>
                <a:srgbClr val="FFFFFF"/>
              </a:solidFill>
            </a:endParaRPr>
          </a:p>
        </p:txBody>
      </p:sp>
      <p:pic>
        <p:nvPicPr>
          <p:cNvPr id="4" name="Picture 4" descr="A black sign with white text&#10;&#10;Description generated with high confidence">
            <a:extLst>
              <a:ext uri="{FF2B5EF4-FFF2-40B4-BE49-F238E27FC236}">
                <a16:creationId xmlns:a16="http://schemas.microsoft.com/office/drawing/2014/main" id="{723C6A63-098F-4252-BE8F-23C6B0D1CB4D}"/>
              </a:ext>
            </a:extLst>
          </p:cNvPr>
          <p:cNvPicPr>
            <a:picLocks noChangeAspect="1"/>
          </p:cNvPicPr>
          <p:nvPr/>
        </p:nvPicPr>
        <p:blipFill rotWithShape="1">
          <a:blip r:embed="rId2"/>
          <a:srcRect r="9697" b="19847"/>
          <a:stretch/>
        </p:blipFill>
        <p:spPr>
          <a:xfrm>
            <a:off x="1383552" y="617149"/>
            <a:ext cx="3524525" cy="3053928"/>
          </a:xfrm>
          <a:prstGeom prst="rect">
            <a:avLst/>
          </a:prstGeom>
        </p:spPr>
      </p:pic>
      <p:sp>
        <p:nvSpPr>
          <p:cNvPr id="3" name="TextBox 1">
            <a:extLst>
              <a:ext uri="{FF2B5EF4-FFF2-40B4-BE49-F238E27FC236}">
                <a16:creationId xmlns:a16="http://schemas.microsoft.com/office/drawing/2014/main" id="{29B37C42-1689-4D53-8C9B-5C52C72318A0}"/>
              </a:ext>
            </a:extLst>
          </p:cNvPr>
          <p:cNvSpPr txBox="1"/>
          <p:nvPr/>
        </p:nvSpPr>
        <p:spPr>
          <a:xfrm>
            <a:off x="7278119" y="436790"/>
            <a:ext cx="4816056" cy="381261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lnSpc>
                <a:spcPct val="90000"/>
              </a:lnSpc>
              <a:spcBef>
                <a:spcPts val="1000"/>
              </a:spcBef>
              <a:buClr>
                <a:schemeClr val="accent1"/>
              </a:buClr>
              <a:buSzPct val="80000"/>
            </a:pPr>
            <a:r>
              <a:rPr lang="en-US" sz="1200" dirty="0">
                <a:solidFill>
                  <a:srgbClr val="FFFFFF"/>
                </a:solidFill>
              </a:rPr>
              <a:t>          </a:t>
            </a:r>
            <a:endParaRPr lang="en-US" sz="1200" dirty="0">
              <a:solidFill>
                <a:srgbClr val="000000"/>
              </a:solidFill>
            </a:endParaRP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Every year group bubble has a time slot for drop off.</a:t>
            </a:r>
          </a:p>
          <a:p>
            <a:pPr marL="457200" indent="-457200" defTabSz="457200">
              <a:lnSpc>
                <a:spcPct val="90000"/>
              </a:lnSpc>
              <a:spcBef>
                <a:spcPts val="1000"/>
              </a:spcBef>
              <a:buClr>
                <a:schemeClr val="accent1"/>
              </a:buClr>
              <a:buSzPct val="80000"/>
              <a:buFont typeface="Wingdings 3" charset="2"/>
              <a:buChar char=""/>
            </a:pPr>
            <a:r>
              <a:rPr lang="en-US" sz="1100" dirty="0">
                <a:solidFill>
                  <a:schemeClr val="bg1"/>
                </a:solidFill>
                <a:ea typeface="+mn-lt"/>
                <a:cs typeface="+mn-lt"/>
              </a:rPr>
              <a:t>Entry via the gate </a:t>
            </a:r>
            <a:endParaRPr lang="en-US" sz="1100" dirty="0">
              <a:solidFill>
                <a:schemeClr val="bg1"/>
              </a:solidFill>
            </a:endParaRPr>
          </a:p>
          <a:p>
            <a:pPr marL="457200" indent="-457200" defTabSz="457200">
              <a:lnSpc>
                <a:spcPct val="90000"/>
              </a:lnSpc>
              <a:spcBef>
                <a:spcPts val="1000"/>
              </a:spcBef>
              <a:buClr>
                <a:schemeClr val="accent1"/>
              </a:buClr>
              <a:buSzPct val="80000"/>
              <a:buFont typeface="Wingdings 3" charset="2"/>
              <a:buChar char=""/>
            </a:pPr>
            <a:r>
              <a:rPr lang="en-US" sz="1100" dirty="0">
                <a:solidFill>
                  <a:schemeClr val="bg1"/>
                </a:solidFill>
              </a:rPr>
              <a:t>Only one adult to accompany children to school </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Each family should wait on a dot on </a:t>
            </a:r>
            <a:r>
              <a:rPr lang="en-US" sz="1100" dirty="0" err="1">
                <a:solidFill>
                  <a:srgbClr val="FFFFFF"/>
                </a:solidFill>
              </a:rPr>
              <a:t>Hodsoll</a:t>
            </a:r>
            <a:r>
              <a:rPr lang="en-US" sz="1100" dirty="0">
                <a:solidFill>
                  <a:srgbClr val="FFFFFF"/>
                </a:solidFill>
              </a:rPr>
              <a:t> Road only moving forward when the family in front does so </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One parent/</a:t>
            </a:r>
            <a:r>
              <a:rPr lang="en-US" sz="1100" dirty="0" err="1">
                <a:solidFill>
                  <a:srgbClr val="FFFFFF"/>
                </a:solidFill>
              </a:rPr>
              <a:t>carer</a:t>
            </a:r>
            <a:r>
              <a:rPr lang="en-US" sz="1100" dirty="0">
                <a:solidFill>
                  <a:srgbClr val="FFFFFF"/>
                </a:solidFill>
              </a:rPr>
              <a:t> only dropping off.</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No parents to enter school building.</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Please follow the one-way system indicated by arrows and as outlined by cones. </a:t>
            </a:r>
            <a:endParaRPr lang="en-US" sz="1100" dirty="0"/>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Please keep moving within the one way system once on the playground, to avoid congestion.</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Pupils will walk to their bubble where they will be greeted by their teacher. They will enter the classroom immediately – they do not need to line up outside.</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Years 2, 3 and 4 will use the outside stairs to walk up to the top deck and enter their classroom through the external doors. Year 5 will enter the school from the double doors on the playground nearest the office and walk through the school to their classroom. An adult will supervise. </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Maintain social distancing. There are to be </a:t>
            </a:r>
            <a:r>
              <a:rPr lang="en-US" sz="1100" b="1" dirty="0">
                <a:solidFill>
                  <a:srgbClr val="FFFFFF"/>
                </a:solidFill>
              </a:rPr>
              <a:t>no gatherings.</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Pupils wash hands on entry.</a:t>
            </a:r>
          </a:p>
          <a:p>
            <a:pPr marL="457200" indent="-457200" defTabSz="457200">
              <a:lnSpc>
                <a:spcPct val="90000"/>
              </a:lnSpc>
              <a:spcBef>
                <a:spcPts val="1000"/>
              </a:spcBef>
              <a:buClr>
                <a:schemeClr val="accent1"/>
              </a:buClr>
              <a:buSzPct val="80000"/>
              <a:buFont typeface="Wingdings 3" charset="2"/>
              <a:buChar char=""/>
            </a:pPr>
            <a:r>
              <a:rPr lang="en-US" sz="1100" dirty="0">
                <a:solidFill>
                  <a:srgbClr val="FFFFFF"/>
                </a:solidFill>
              </a:rPr>
              <a:t>No waiting around outside the gates or on site.</a:t>
            </a:r>
          </a:p>
          <a:p>
            <a:pPr marL="457200" indent="-457200" defTabSz="457200">
              <a:lnSpc>
                <a:spcPct val="90000"/>
              </a:lnSpc>
              <a:spcBef>
                <a:spcPts val="1000"/>
              </a:spcBef>
              <a:buClr>
                <a:schemeClr val="accent1"/>
              </a:buClr>
              <a:buSzPct val="80000"/>
              <a:buFont typeface="Wingdings 3" charset="2"/>
              <a:buChar char=""/>
            </a:pPr>
            <a:r>
              <a:rPr lang="en-US" sz="1100" dirty="0">
                <a:solidFill>
                  <a:schemeClr val="bg1"/>
                </a:solidFill>
                <a:ea typeface="+mn-lt"/>
                <a:cs typeface="+mn-lt"/>
              </a:rPr>
              <a:t>Smile, laugh and be generous and kind.</a:t>
            </a:r>
            <a:endParaRPr lang="en-US" sz="1100" dirty="0">
              <a:solidFill>
                <a:schemeClr val="bg1"/>
              </a:solidFill>
            </a:endParaRPr>
          </a:p>
        </p:txBody>
      </p:sp>
      <p:pic>
        <p:nvPicPr>
          <p:cNvPr id="6" name="Picture 6" descr="A close up of a logo&#10;&#10;Description generated with very high confidence">
            <a:extLst>
              <a:ext uri="{FF2B5EF4-FFF2-40B4-BE49-F238E27FC236}">
                <a16:creationId xmlns:a16="http://schemas.microsoft.com/office/drawing/2014/main" id="{F77BE4C4-C72A-4C91-861F-2ADCBDDED82E}"/>
              </a:ext>
            </a:extLst>
          </p:cNvPr>
          <p:cNvPicPr>
            <a:picLocks noChangeAspect="1"/>
          </p:cNvPicPr>
          <p:nvPr/>
        </p:nvPicPr>
        <p:blipFill>
          <a:blip r:embed="rId3"/>
          <a:stretch>
            <a:fillRect/>
          </a:stretch>
        </p:blipFill>
        <p:spPr>
          <a:xfrm>
            <a:off x="244594" y="336969"/>
            <a:ext cx="1020434" cy="806930"/>
          </a:xfrm>
          <a:prstGeom prst="rect">
            <a:avLst/>
          </a:prstGeom>
        </p:spPr>
      </p:pic>
      <p:sp>
        <p:nvSpPr>
          <p:cNvPr id="24" name="Oval 23">
            <a:extLst>
              <a:ext uri="{FF2B5EF4-FFF2-40B4-BE49-F238E27FC236}">
                <a16:creationId xmlns:a16="http://schemas.microsoft.com/office/drawing/2014/main" id="{11A28B59-9539-44C6-A454-D026395C2EE6}"/>
              </a:ext>
            </a:extLst>
          </p:cNvPr>
          <p:cNvSpPr/>
          <p:nvPr/>
        </p:nvSpPr>
        <p:spPr>
          <a:xfrm>
            <a:off x="1736232" y="3044081"/>
            <a:ext cx="517586" cy="1437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A3FAFB7-7B03-41E4-A8F4-EAB824B61616}"/>
              </a:ext>
            </a:extLst>
          </p:cNvPr>
          <p:cNvSpPr/>
          <p:nvPr/>
        </p:nvSpPr>
        <p:spPr>
          <a:xfrm>
            <a:off x="3909773" y="3044081"/>
            <a:ext cx="474453" cy="1437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descr="A person standing in a parking lot&#10;&#10;Description generated with very high confidence">
            <a:extLst>
              <a:ext uri="{FF2B5EF4-FFF2-40B4-BE49-F238E27FC236}">
                <a16:creationId xmlns:a16="http://schemas.microsoft.com/office/drawing/2014/main" id="{7ABDB251-BC0D-44B9-8C8A-A1F47C6F3DCC}"/>
              </a:ext>
            </a:extLst>
          </p:cNvPr>
          <p:cNvPicPr>
            <a:picLocks noChangeAspect="1"/>
          </p:cNvPicPr>
          <p:nvPr/>
        </p:nvPicPr>
        <p:blipFill>
          <a:blip r:embed="rId4"/>
          <a:stretch>
            <a:fillRect/>
          </a:stretch>
        </p:blipFill>
        <p:spPr>
          <a:xfrm>
            <a:off x="241944" y="3772870"/>
            <a:ext cx="2127337" cy="2792508"/>
          </a:xfrm>
          <a:prstGeom prst="rect">
            <a:avLst/>
          </a:prstGeom>
        </p:spPr>
      </p:pic>
      <p:pic>
        <p:nvPicPr>
          <p:cNvPr id="8" name="Picture 19" descr="A picture containing outdoor, young, standing, girl&#10;&#10;Description generated with very high confidence">
            <a:extLst>
              <a:ext uri="{FF2B5EF4-FFF2-40B4-BE49-F238E27FC236}">
                <a16:creationId xmlns:a16="http://schemas.microsoft.com/office/drawing/2014/main" id="{00BA606B-47D3-4E3D-BF54-62A934BBA0B4}"/>
              </a:ext>
            </a:extLst>
          </p:cNvPr>
          <p:cNvPicPr>
            <a:picLocks noChangeAspect="1"/>
          </p:cNvPicPr>
          <p:nvPr/>
        </p:nvPicPr>
        <p:blipFill>
          <a:blip r:embed="rId5"/>
          <a:stretch>
            <a:fillRect/>
          </a:stretch>
        </p:blipFill>
        <p:spPr>
          <a:xfrm>
            <a:off x="2713822" y="3775385"/>
            <a:ext cx="2091369" cy="2786724"/>
          </a:xfrm>
          <a:prstGeom prst="rect">
            <a:avLst/>
          </a:prstGeom>
        </p:spPr>
      </p:pic>
      <p:pic>
        <p:nvPicPr>
          <p:cNvPr id="20" name="Picture 25" descr="A picture containing outdoor, road, person, young&#10;&#10;Description generated with very high confidence">
            <a:extLst>
              <a:ext uri="{FF2B5EF4-FFF2-40B4-BE49-F238E27FC236}">
                <a16:creationId xmlns:a16="http://schemas.microsoft.com/office/drawing/2014/main" id="{F45ADC7B-A897-43D2-B881-62E9DC3E1A12}"/>
              </a:ext>
            </a:extLst>
          </p:cNvPr>
          <p:cNvPicPr>
            <a:picLocks noChangeAspect="1"/>
          </p:cNvPicPr>
          <p:nvPr/>
        </p:nvPicPr>
        <p:blipFill>
          <a:blip r:embed="rId6"/>
          <a:stretch>
            <a:fillRect/>
          </a:stretch>
        </p:blipFill>
        <p:spPr>
          <a:xfrm>
            <a:off x="4834569" y="3775385"/>
            <a:ext cx="1999561" cy="2658194"/>
          </a:xfrm>
          <a:prstGeom prst="rect">
            <a:avLst/>
          </a:prstGeom>
        </p:spPr>
      </p:pic>
    </p:spTree>
    <p:extLst>
      <p:ext uri="{BB962C8B-B14F-4D97-AF65-F5344CB8AC3E}">
        <p14:creationId xmlns:p14="http://schemas.microsoft.com/office/powerpoint/2010/main" val="192755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6" name="Rectangle 55">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07936-2F55-4455-B34B-344A99529371}"/>
              </a:ext>
            </a:extLst>
          </p:cNvPr>
          <p:cNvSpPr>
            <a:spLocks noGrp="1"/>
          </p:cNvSpPr>
          <p:nvPr>
            <p:ph type="title"/>
          </p:nvPr>
        </p:nvSpPr>
        <p:spPr>
          <a:xfrm>
            <a:off x="1333502" y="609600"/>
            <a:ext cx="8596668" cy="1320800"/>
          </a:xfrm>
        </p:spPr>
        <p:txBody>
          <a:bodyPr vert="horz" lIns="91440" tIns="45720" rIns="91440" bIns="45720" rtlCol="0" anchor="t">
            <a:normAutofit/>
          </a:bodyPr>
          <a:lstStyle/>
          <a:p>
            <a:pPr>
              <a:lnSpc>
                <a:spcPct val="90000"/>
              </a:lnSpc>
            </a:pPr>
            <a:r>
              <a:rPr lang="en-US" sz="2800"/>
              <a:t>Pick up</a:t>
            </a:r>
            <a:br>
              <a:rPr lang="en-US" sz="2800"/>
            </a:br>
            <a:r>
              <a:rPr lang="en-US" sz="2800"/>
              <a:t>This is our busiest time of day and it is important that we maintain social distancing !</a:t>
            </a:r>
          </a:p>
        </p:txBody>
      </p:sp>
      <p:sp>
        <p:nvSpPr>
          <p:cNvPr id="58" name="Isosceles Triangle 57">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62" name="Straight Connector 61">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Box 1">
            <a:extLst>
              <a:ext uri="{FF2B5EF4-FFF2-40B4-BE49-F238E27FC236}">
                <a16:creationId xmlns:a16="http://schemas.microsoft.com/office/drawing/2014/main" id="{29B37C42-1689-4D53-8C9B-5C52C72318A0}"/>
              </a:ext>
            </a:extLst>
          </p:cNvPr>
          <p:cNvSpPr txBox="1"/>
          <p:nvPr/>
        </p:nvSpPr>
        <p:spPr>
          <a:xfrm>
            <a:off x="622551" y="1544267"/>
            <a:ext cx="8513231" cy="342926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lnSpc>
                <a:spcPct val="90000"/>
              </a:lnSpc>
              <a:spcBef>
                <a:spcPts val="1000"/>
              </a:spcBef>
              <a:buClr>
                <a:schemeClr val="accent1"/>
              </a:buClr>
              <a:buSzPct val="80000"/>
            </a:pPr>
            <a:endParaRPr lang="en-US" sz="1100"/>
          </a:p>
          <a:p>
            <a:pPr marL="457200" indent="-457200" defTabSz="457200">
              <a:lnSpc>
                <a:spcPct val="90000"/>
              </a:lnSpc>
              <a:spcBef>
                <a:spcPts val="1000"/>
              </a:spcBef>
              <a:buClr>
                <a:schemeClr val="accent1"/>
              </a:buClr>
              <a:buSzPct val="80000"/>
              <a:buFont typeface="Wingdings 3" charset="2"/>
              <a:buChar char=""/>
            </a:pPr>
            <a:r>
              <a:rPr lang="en-US" sz="1200" dirty="0"/>
              <a:t>Every year group bubble has a time slot for pick up</a:t>
            </a:r>
          </a:p>
          <a:p>
            <a:pPr marL="457200" indent="-457200" defTabSz="457200">
              <a:lnSpc>
                <a:spcPct val="90000"/>
              </a:lnSpc>
              <a:spcBef>
                <a:spcPts val="1000"/>
              </a:spcBef>
              <a:buClr>
                <a:schemeClr val="accent1"/>
              </a:buClr>
              <a:buSzPct val="80000"/>
              <a:buFont typeface="Wingdings 3" charset="2"/>
              <a:buChar char=""/>
            </a:pPr>
            <a:r>
              <a:rPr lang="en-US" sz="1200" dirty="0"/>
              <a:t>Exit via the gate </a:t>
            </a:r>
          </a:p>
          <a:p>
            <a:pPr marL="457200" indent="-457200" defTabSz="457200">
              <a:lnSpc>
                <a:spcPct val="90000"/>
              </a:lnSpc>
              <a:spcBef>
                <a:spcPts val="1000"/>
              </a:spcBef>
              <a:buClr>
                <a:schemeClr val="accent1"/>
              </a:buClr>
              <a:buSzPct val="80000"/>
              <a:buFont typeface="Wingdings 3" charset="2"/>
              <a:buChar char=""/>
            </a:pPr>
            <a:r>
              <a:rPr lang="en-US" sz="1200" dirty="0"/>
              <a:t>Only one adult to collect children from school </a:t>
            </a:r>
          </a:p>
          <a:p>
            <a:pPr marL="457200" indent="-457200" defTabSz="457200">
              <a:lnSpc>
                <a:spcPct val="90000"/>
              </a:lnSpc>
              <a:spcBef>
                <a:spcPts val="1000"/>
              </a:spcBef>
              <a:buClr>
                <a:schemeClr val="accent1"/>
              </a:buClr>
              <a:buSzPct val="80000"/>
              <a:buFont typeface="Wingdings 3" charset="2"/>
              <a:buChar char=""/>
            </a:pPr>
            <a:r>
              <a:rPr lang="en-US" sz="1200" dirty="0"/>
              <a:t>Each family should wait on a dot on </a:t>
            </a:r>
            <a:r>
              <a:rPr lang="en-US" sz="1200" dirty="0" err="1"/>
              <a:t>Hodsoll</a:t>
            </a:r>
            <a:r>
              <a:rPr lang="en-US" sz="1200" dirty="0"/>
              <a:t> Road only moving forward when the family in front does so </a:t>
            </a:r>
          </a:p>
          <a:p>
            <a:pPr marL="457200" indent="-457200" defTabSz="457200">
              <a:lnSpc>
                <a:spcPct val="90000"/>
              </a:lnSpc>
              <a:spcBef>
                <a:spcPts val="1000"/>
              </a:spcBef>
              <a:buClr>
                <a:schemeClr val="accent1"/>
              </a:buClr>
              <a:buSzPct val="80000"/>
              <a:buFont typeface="Wingdings 3" charset="2"/>
              <a:buChar char=""/>
            </a:pPr>
            <a:r>
              <a:rPr lang="en-US" sz="1200" dirty="0"/>
              <a:t>One parent/</a:t>
            </a:r>
            <a:r>
              <a:rPr lang="en-US" sz="1200" dirty="0" err="1"/>
              <a:t>carer</a:t>
            </a:r>
            <a:r>
              <a:rPr lang="en-US" sz="1200" dirty="0"/>
              <a:t> only picking up.</a:t>
            </a:r>
          </a:p>
          <a:p>
            <a:pPr marL="457200" indent="-457200" defTabSz="457200">
              <a:lnSpc>
                <a:spcPct val="90000"/>
              </a:lnSpc>
              <a:spcBef>
                <a:spcPts val="1000"/>
              </a:spcBef>
              <a:buClr>
                <a:schemeClr val="accent1"/>
              </a:buClr>
              <a:buSzPct val="80000"/>
              <a:buFont typeface="Wingdings 3" charset="2"/>
              <a:buChar char=""/>
            </a:pPr>
            <a:r>
              <a:rPr lang="en-US" sz="1200" dirty="0"/>
              <a:t>Please follow the one-way system indicated by arrows and keep moving to avoid congestion.</a:t>
            </a:r>
            <a:endParaRPr lang="en-US" dirty="0"/>
          </a:p>
          <a:p>
            <a:pPr marL="457200" indent="-457200" defTabSz="457200">
              <a:lnSpc>
                <a:spcPct val="90000"/>
              </a:lnSpc>
              <a:spcBef>
                <a:spcPts val="1000"/>
              </a:spcBef>
              <a:buClr>
                <a:schemeClr val="accent1"/>
              </a:buClr>
              <a:buSzPct val="80000"/>
              <a:buFont typeface="Wingdings 3" charset="2"/>
              <a:buChar char=""/>
            </a:pPr>
            <a:r>
              <a:rPr lang="en-US" sz="1200" dirty="0"/>
              <a:t>Be mindful of 2 </a:t>
            </a:r>
            <a:r>
              <a:rPr lang="en-US" sz="1200" dirty="0" err="1"/>
              <a:t>metre</a:t>
            </a:r>
            <a:r>
              <a:rPr lang="en-US" sz="1200" dirty="0"/>
              <a:t> social distancing by not overtaking or 'cutting' across the playground.</a:t>
            </a:r>
            <a:endParaRPr lang="en-US" sz="1400" dirty="0"/>
          </a:p>
          <a:p>
            <a:pPr marL="457200" indent="-457200" defTabSz="457200">
              <a:lnSpc>
                <a:spcPct val="90000"/>
              </a:lnSpc>
              <a:spcBef>
                <a:spcPts val="1000"/>
              </a:spcBef>
              <a:buClr>
                <a:schemeClr val="accent1"/>
              </a:buClr>
              <a:buSzPct val="80000"/>
              <a:buFont typeface="Wingdings 3" charset="2"/>
              <a:buChar char=""/>
            </a:pPr>
            <a:r>
              <a:rPr lang="en-US" sz="1200" dirty="0"/>
              <a:t>Maintain social distancing. There are to be </a:t>
            </a:r>
            <a:r>
              <a:rPr lang="en-US" sz="1200" b="1" dirty="0"/>
              <a:t>no gatherings.</a:t>
            </a:r>
          </a:p>
          <a:p>
            <a:pPr marL="457200" indent="-457200" defTabSz="457200">
              <a:lnSpc>
                <a:spcPct val="90000"/>
              </a:lnSpc>
              <a:spcBef>
                <a:spcPts val="1000"/>
              </a:spcBef>
              <a:buClr>
                <a:schemeClr val="accent1"/>
              </a:buClr>
              <a:buSzPct val="80000"/>
              <a:buFont typeface="Wingdings 3" charset="2"/>
              <a:buChar char=""/>
            </a:pPr>
            <a:r>
              <a:rPr lang="en-US" sz="1200" dirty="0"/>
              <a:t>Please ensure you are wearing your face covering correctly covering your nose and mouth (unless you are exempt).</a:t>
            </a:r>
          </a:p>
          <a:p>
            <a:pPr marL="457200" indent="-457200" defTabSz="457200">
              <a:lnSpc>
                <a:spcPct val="90000"/>
              </a:lnSpc>
              <a:spcBef>
                <a:spcPts val="1000"/>
              </a:spcBef>
              <a:buClr>
                <a:schemeClr val="accent1"/>
              </a:buClr>
              <a:buSzPct val="80000"/>
              <a:buFont typeface="Wingdings 3" charset="2"/>
              <a:buChar char=""/>
            </a:pPr>
            <a:r>
              <a:rPr lang="en-US" sz="1200" dirty="0"/>
              <a:t>No waiting around outside the gates or on site.</a:t>
            </a:r>
          </a:p>
          <a:p>
            <a:pPr marL="457200" indent="-457200" defTabSz="457200">
              <a:lnSpc>
                <a:spcPct val="90000"/>
              </a:lnSpc>
              <a:spcBef>
                <a:spcPts val="1000"/>
              </a:spcBef>
              <a:buClr>
                <a:schemeClr val="accent1"/>
              </a:buClr>
              <a:buSzPct val="80000"/>
              <a:buFont typeface="Wingdings 3" charset="2"/>
              <a:buChar char=""/>
            </a:pPr>
            <a:r>
              <a:rPr lang="en-US" sz="1200" dirty="0"/>
              <a:t>Children will wait in their allocated area in the playground to be dismissed by the adult working with that group at the end of the day. </a:t>
            </a:r>
          </a:p>
          <a:p>
            <a:pPr marL="457200" indent="-457200" defTabSz="457200">
              <a:lnSpc>
                <a:spcPct val="90000"/>
              </a:lnSpc>
              <a:spcBef>
                <a:spcPts val="1000"/>
              </a:spcBef>
              <a:buClr>
                <a:schemeClr val="accent1"/>
              </a:buClr>
              <a:buSzPct val="80000"/>
              <a:buFont typeface="Wingdings 3" charset="2"/>
              <a:buChar char=""/>
            </a:pPr>
            <a:r>
              <a:rPr lang="en-US" sz="1200" dirty="0"/>
              <a:t>Parents of siblings/childminders are encouraged to arrive at the cross over point of timings. If you are late for your collection time, respectfully join the end of the queue.</a:t>
            </a:r>
          </a:p>
          <a:p>
            <a:pPr marL="457200" indent="-457200" defTabSz="457200">
              <a:lnSpc>
                <a:spcPct val="90000"/>
              </a:lnSpc>
              <a:spcBef>
                <a:spcPts val="1000"/>
              </a:spcBef>
              <a:buClr>
                <a:schemeClr val="accent1"/>
              </a:buClr>
              <a:buSzPct val="80000"/>
              <a:buFont typeface="Wingdings 3" charset="2"/>
              <a:buChar char=""/>
            </a:pPr>
            <a:r>
              <a:rPr lang="en-US" sz="1200" dirty="0"/>
              <a:t>School procedures for collection will still apply; please inform the office if another adult is collecting your child.</a:t>
            </a:r>
          </a:p>
          <a:p>
            <a:pPr marL="457200" indent="-457200" defTabSz="457200">
              <a:lnSpc>
                <a:spcPct val="90000"/>
              </a:lnSpc>
              <a:spcBef>
                <a:spcPts val="1000"/>
              </a:spcBef>
              <a:buClr>
                <a:schemeClr val="accent1"/>
              </a:buClr>
              <a:buSzPct val="80000"/>
              <a:buFont typeface="Wingdings 3" charset="2"/>
              <a:buChar char=""/>
            </a:pPr>
            <a:r>
              <a:rPr lang="en-US" sz="1200" dirty="0"/>
              <a:t>Smile, laugh and be generous and kind.</a:t>
            </a:r>
          </a:p>
        </p:txBody>
      </p:sp>
      <p:sp>
        <p:nvSpPr>
          <p:cNvPr id="66"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6" descr="A close up of a logo&#10;&#10;Description generated with very high confidence">
            <a:extLst>
              <a:ext uri="{FF2B5EF4-FFF2-40B4-BE49-F238E27FC236}">
                <a16:creationId xmlns:a16="http://schemas.microsoft.com/office/drawing/2014/main" id="{F77BE4C4-C72A-4C91-861F-2ADCBDDED82E}"/>
              </a:ext>
            </a:extLst>
          </p:cNvPr>
          <p:cNvPicPr>
            <a:picLocks noChangeAspect="1"/>
          </p:cNvPicPr>
          <p:nvPr/>
        </p:nvPicPr>
        <p:blipFill>
          <a:blip r:embed="rId2"/>
          <a:stretch>
            <a:fillRect/>
          </a:stretch>
        </p:blipFill>
        <p:spPr>
          <a:xfrm>
            <a:off x="244594" y="336969"/>
            <a:ext cx="1020434" cy="806930"/>
          </a:xfrm>
          <a:prstGeom prst="rect">
            <a:avLst/>
          </a:prstGeom>
        </p:spPr>
      </p:pic>
      <p:pic>
        <p:nvPicPr>
          <p:cNvPr id="4" name="Picture 4" descr="A picture containing building, outdoor, ground, road&#10;&#10;Description automatically generated">
            <a:extLst>
              <a:ext uri="{FF2B5EF4-FFF2-40B4-BE49-F238E27FC236}">
                <a16:creationId xmlns:a16="http://schemas.microsoft.com/office/drawing/2014/main" id="{88826F83-5041-4643-B119-9C697B1CCF84}"/>
              </a:ext>
            </a:extLst>
          </p:cNvPr>
          <p:cNvPicPr>
            <a:picLocks noChangeAspect="1"/>
          </p:cNvPicPr>
          <p:nvPr/>
        </p:nvPicPr>
        <p:blipFill>
          <a:blip r:embed="rId3"/>
          <a:stretch>
            <a:fillRect/>
          </a:stretch>
        </p:blipFill>
        <p:spPr>
          <a:xfrm>
            <a:off x="8318998" y="2035735"/>
            <a:ext cx="2743200" cy="2057400"/>
          </a:xfrm>
          <a:prstGeom prst="rect">
            <a:avLst/>
          </a:prstGeom>
        </p:spPr>
      </p:pic>
    </p:spTree>
    <p:extLst>
      <p:ext uri="{BB962C8B-B14F-4D97-AF65-F5344CB8AC3E}">
        <p14:creationId xmlns:p14="http://schemas.microsoft.com/office/powerpoint/2010/main" val="3632098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A41C-F6B9-4056-B471-89D8C68DF87E}"/>
              </a:ext>
            </a:extLst>
          </p:cNvPr>
          <p:cNvSpPr>
            <a:spLocks noGrp="1"/>
          </p:cNvSpPr>
          <p:nvPr>
            <p:ph type="title"/>
          </p:nvPr>
        </p:nvSpPr>
        <p:spPr/>
        <p:txBody>
          <a:bodyPr/>
          <a:lstStyle/>
          <a:p>
            <a:r>
              <a:rPr lang="en-GB"/>
              <a:t>Drop Off and Pick up Timetable </a:t>
            </a:r>
          </a:p>
        </p:txBody>
      </p:sp>
      <p:graphicFrame>
        <p:nvGraphicFramePr>
          <p:cNvPr id="4" name="Table 3">
            <a:extLst>
              <a:ext uri="{FF2B5EF4-FFF2-40B4-BE49-F238E27FC236}">
                <a16:creationId xmlns:a16="http://schemas.microsoft.com/office/drawing/2014/main" id="{6DE1E1D4-1E11-4127-BE84-5A3217C258D1}"/>
              </a:ext>
            </a:extLst>
          </p:cNvPr>
          <p:cNvGraphicFramePr>
            <a:graphicFrameLocks noGrp="1"/>
          </p:cNvGraphicFramePr>
          <p:nvPr>
            <p:extLst>
              <p:ext uri="{D42A27DB-BD31-4B8C-83A1-F6EECF244321}">
                <p14:modId xmlns:p14="http://schemas.microsoft.com/office/powerpoint/2010/main" val="2151243113"/>
              </p:ext>
            </p:extLst>
          </p:nvPr>
        </p:nvGraphicFramePr>
        <p:xfrm>
          <a:off x="947755" y="1815055"/>
          <a:ext cx="8122725" cy="3815360"/>
        </p:xfrm>
        <a:graphic>
          <a:graphicData uri="http://schemas.openxmlformats.org/drawingml/2006/table">
            <a:tbl>
              <a:tblPr firstRow="1" bandRow="1">
                <a:tableStyleId>{5C22544A-7EE6-4342-B048-85BDC9FD1C3A}</a:tableStyleId>
              </a:tblPr>
              <a:tblGrid>
                <a:gridCol w="1624545">
                  <a:extLst>
                    <a:ext uri="{9D8B030D-6E8A-4147-A177-3AD203B41FA5}">
                      <a16:colId xmlns:a16="http://schemas.microsoft.com/office/drawing/2014/main" val="1099946445"/>
                    </a:ext>
                  </a:extLst>
                </a:gridCol>
                <a:gridCol w="1624545">
                  <a:extLst>
                    <a:ext uri="{9D8B030D-6E8A-4147-A177-3AD203B41FA5}">
                      <a16:colId xmlns:a16="http://schemas.microsoft.com/office/drawing/2014/main" val="2148014855"/>
                    </a:ext>
                  </a:extLst>
                </a:gridCol>
                <a:gridCol w="1624545">
                  <a:extLst>
                    <a:ext uri="{9D8B030D-6E8A-4147-A177-3AD203B41FA5}">
                      <a16:colId xmlns:a16="http://schemas.microsoft.com/office/drawing/2014/main" val="1578233068"/>
                    </a:ext>
                  </a:extLst>
                </a:gridCol>
                <a:gridCol w="1624545">
                  <a:extLst>
                    <a:ext uri="{9D8B030D-6E8A-4147-A177-3AD203B41FA5}">
                      <a16:colId xmlns:a16="http://schemas.microsoft.com/office/drawing/2014/main" val="2420230964"/>
                    </a:ext>
                  </a:extLst>
                </a:gridCol>
                <a:gridCol w="1624545">
                  <a:extLst>
                    <a:ext uri="{9D8B030D-6E8A-4147-A177-3AD203B41FA5}">
                      <a16:colId xmlns:a16="http://schemas.microsoft.com/office/drawing/2014/main" val="1624048342"/>
                    </a:ext>
                  </a:extLst>
                </a:gridCol>
              </a:tblGrid>
              <a:tr h="412581">
                <a:tc>
                  <a:txBody>
                    <a:bodyPr/>
                    <a:lstStyle/>
                    <a:p>
                      <a:r>
                        <a:rPr lang="en-GB" dirty="0"/>
                        <a:t>Class </a:t>
                      </a:r>
                    </a:p>
                  </a:txBody>
                  <a:tcPr/>
                </a:tc>
                <a:tc>
                  <a:txBody>
                    <a:bodyPr/>
                    <a:lstStyle/>
                    <a:p>
                      <a:r>
                        <a:rPr lang="en-GB" dirty="0"/>
                        <a:t>Drop off </a:t>
                      </a:r>
                    </a:p>
                  </a:txBody>
                  <a:tcPr/>
                </a:tc>
                <a:tc>
                  <a:txBody>
                    <a:bodyPr/>
                    <a:lstStyle/>
                    <a:p>
                      <a:pPr lvl="0">
                        <a:buNone/>
                      </a:pPr>
                      <a:r>
                        <a:rPr lang="en-GB" dirty="0"/>
                        <a:t>Location </a:t>
                      </a:r>
                    </a:p>
                  </a:txBody>
                  <a:tcPr/>
                </a:tc>
                <a:tc>
                  <a:txBody>
                    <a:bodyPr/>
                    <a:lstStyle/>
                    <a:p>
                      <a:r>
                        <a:rPr lang="en-GB" dirty="0"/>
                        <a:t>Pick up </a:t>
                      </a:r>
                    </a:p>
                  </a:txBody>
                  <a:tcPr/>
                </a:tc>
                <a:tc>
                  <a:txBody>
                    <a:bodyPr/>
                    <a:lstStyle/>
                    <a:p>
                      <a:pPr lvl="0">
                        <a:buNone/>
                      </a:pPr>
                      <a:r>
                        <a:rPr lang="en-GB" dirty="0"/>
                        <a:t>Location </a:t>
                      </a:r>
                    </a:p>
                  </a:txBody>
                  <a:tcPr/>
                </a:tc>
                <a:extLst>
                  <a:ext uri="{0D108BD9-81ED-4DB2-BD59-A6C34878D82A}">
                    <a16:rowId xmlns:a16="http://schemas.microsoft.com/office/drawing/2014/main" val="871046293"/>
                  </a:ext>
                </a:extLst>
              </a:tr>
              <a:tr h="425474">
                <a:tc>
                  <a:txBody>
                    <a:bodyPr/>
                    <a:lstStyle/>
                    <a:p>
                      <a:r>
                        <a:rPr lang="en-GB" dirty="0"/>
                        <a:t>Year R</a:t>
                      </a:r>
                    </a:p>
                  </a:txBody>
                  <a:tcPr/>
                </a:tc>
                <a:tc>
                  <a:txBody>
                    <a:bodyPr/>
                    <a:lstStyle/>
                    <a:p>
                      <a:r>
                        <a:rPr lang="en-GB" dirty="0"/>
                        <a:t>8:55-9:10am</a:t>
                      </a:r>
                    </a:p>
                  </a:txBody>
                  <a:tcPr/>
                </a:tc>
                <a:tc>
                  <a:txBody>
                    <a:bodyPr/>
                    <a:lstStyle/>
                    <a:p>
                      <a:pPr lvl="0">
                        <a:buNone/>
                      </a:pPr>
                      <a:r>
                        <a:rPr lang="en-GB" dirty="0" err="1"/>
                        <a:t>Hodsoll</a:t>
                      </a:r>
                      <a:r>
                        <a:rPr lang="en-GB" dirty="0"/>
                        <a:t> Rd </a:t>
                      </a:r>
                    </a:p>
                  </a:txBody>
                  <a:tcPr/>
                </a:tc>
                <a:tc>
                  <a:txBody>
                    <a:bodyPr/>
                    <a:lstStyle/>
                    <a:p>
                      <a:r>
                        <a:rPr lang="en-GB" dirty="0"/>
                        <a:t>3:15- 3.20pm </a:t>
                      </a:r>
                    </a:p>
                  </a:txBody>
                  <a:tcPr/>
                </a:tc>
                <a:tc>
                  <a:txBody>
                    <a:bodyPr/>
                    <a:lstStyle/>
                    <a:p>
                      <a:pPr lvl="0">
                        <a:buNone/>
                      </a:pPr>
                      <a:r>
                        <a:rPr lang="en-GB" dirty="0" err="1"/>
                        <a:t>Hodsoll</a:t>
                      </a:r>
                      <a:r>
                        <a:rPr lang="en-GB" dirty="0"/>
                        <a:t> Rd </a:t>
                      </a:r>
                    </a:p>
                  </a:txBody>
                  <a:tcPr/>
                </a:tc>
                <a:extLst>
                  <a:ext uri="{0D108BD9-81ED-4DB2-BD59-A6C34878D82A}">
                    <a16:rowId xmlns:a16="http://schemas.microsoft.com/office/drawing/2014/main" val="2093528745"/>
                  </a:ext>
                </a:extLst>
              </a:tr>
              <a:tr h="412581">
                <a:tc>
                  <a:txBody>
                    <a:bodyPr/>
                    <a:lstStyle/>
                    <a:p>
                      <a:r>
                        <a:rPr lang="en-GB" dirty="0"/>
                        <a:t>Year 1</a:t>
                      </a:r>
                    </a:p>
                  </a:txBody>
                  <a:tcPr/>
                </a:tc>
                <a:tc>
                  <a:txBody>
                    <a:bodyPr/>
                    <a:lstStyle/>
                    <a:p>
                      <a:r>
                        <a:rPr lang="en-GB" dirty="0"/>
                        <a:t>8:55-9:10am</a:t>
                      </a:r>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tc>
                  <a:txBody>
                    <a:bodyPr/>
                    <a:lstStyle/>
                    <a:p>
                      <a:r>
                        <a:rPr lang="en-GB" dirty="0"/>
                        <a:t>3:15- 3.20pm</a:t>
                      </a:r>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55157832"/>
                  </a:ext>
                </a:extLst>
              </a:tr>
              <a:tr h="412581">
                <a:tc>
                  <a:txBody>
                    <a:bodyPr/>
                    <a:lstStyle/>
                    <a:p>
                      <a:r>
                        <a:rPr lang="en-GB" dirty="0"/>
                        <a:t>Year 2</a:t>
                      </a:r>
                    </a:p>
                  </a:txBody>
                  <a:tcPr/>
                </a:tc>
                <a:tc>
                  <a:txBody>
                    <a:bodyPr/>
                    <a:lstStyle/>
                    <a:p>
                      <a:r>
                        <a:rPr lang="en-GB" dirty="0"/>
                        <a:t>8:55-9:10 am </a:t>
                      </a:r>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tc>
                  <a:txBody>
                    <a:bodyPr/>
                    <a:lstStyle/>
                    <a:p>
                      <a:r>
                        <a:rPr lang="en-GB" dirty="0"/>
                        <a:t>3:15- 3.20pm </a:t>
                      </a:r>
                    </a:p>
                  </a:txBody>
                  <a:tcPr/>
                </a:tc>
                <a:tc>
                  <a:txBody>
                    <a:bodyPr/>
                    <a:lstStyle/>
                    <a:p>
                      <a:pPr lvl="0">
                        <a:buNone/>
                      </a:pPr>
                      <a:r>
                        <a:rPr lang="en-GB" sz="1800" b="0" i="0" u="none" strike="noStrike" noProof="0" dirty="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4095131122"/>
                  </a:ext>
                </a:extLst>
              </a:tr>
              <a:tr h="412581">
                <a:tc>
                  <a:txBody>
                    <a:bodyPr/>
                    <a:lstStyle/>
                    <a:p>
                      <a:r>
                        <a:rPr lang="en-GB" dirty="0"/>
                        <a:t>Year 3</a:t>
                      </a:r>
                    </a:p>
                  </a:txBody>
                  <a:tcPr/>
                </a:tc>
                <a:tc>
                  <a:txBody>
                    <a:bodyPr/>
                    <a:lstStyle/>
                    <a:p>
                      <a:r>
                        <a:rPr lang="en-GB" dirty="0"/>
                        <a:t>8:40-8:55 am </a:t>
                      </a:r>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tc>
                  <a:txBody>
                    <a:bodyPr/>
                    <a:lstStyle/>
                    <a:p>
                      <a:r>
                        <a:rPr lang="en-GB" dirty="0"/>
                        <a:t>3:00- 3:10pm</a:t>
                      </a:r>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3263306580"/>
                  </a:ext>
                </a:extLst>
              </a:tr>
              <a:tr h="412581">
                <a:tc>
                  <a:txBody>
                    <a:bodyPr/>
                    <a:lstStyle/>
                    <a:p>
                      <a:r>
                        <a:rPr lang="en-GB" dirty="0"/>
                        <a:t>Year 4 </a:t>
                      </a:r>
                    </a:p>
                  </a:txBody>
                  <a:tcPr/>
                </a:tc>
                <a:tc>
                  <a:txBody>
                    <a:bodyPr/>
                    <a:lstStyle/>
                    <a:p>
                      <a:pPr lvl="0">
                        <a:buNone/>
                      </a:pPr>
                      <a:r>
                        <a:rPr lang="en-GB" sz="1800" b="0" i="0" u="none" strike="noStrike" noProof="0" dirty="0">
                          <a:latin typeface="Trebuchet MS"/>
                        </a:rPr>
                        <a:t>8:40-8:55 am </a:t>
                      </a:r>
                      <a:endParaRPr lang="en-US" dirty="0"/>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tc>
                  <a:txBody>
                    <a:bodyPr/>
                    <a:lstStyle/>
                    <a:p>
                      <a:r>
                        <a:rPr lang="en-GB" dirty="0"/>
                        <a:t>3:00-3:10pm</a:t>
                      </a:r>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3290087165"/>
                  </a:ext>
                </a:extLst>
              </a:tr>
              <a:tr h="412581">
                <a:tc>
                  <a:txBody>
                    <a:bodyPr/>
                    <a:lstStyle/>
                    <a:p>
                      <a:pPr lvl="0">
                        <a:buNone/>
                      </a:pPr>
                      <a:r>
                        <a:rPr lang="en-GB" dirty="0"/>
                        <a:t>Year 5 </a:t>
                      </a:r>
                    </a:p>
                  </a:txBody>
                  <a:tcPr/>
                </a:tc>
                <a:tc>
                  <a:txBody>
                    <a:bodyPr/>
                    <a:lstStyle/>
                    <a:p>
                      <a:pPr lvl="0">
                        <a:buNone/>
                      </a:pPr>
                      <a:r>
                        <a:rPr lang="en-GB" sz="1800" b="0" i="0" u="none" strike="noStrike" noProof="0" dirty="0">
                          <a:latin typeface="Trebuchet MS"/>
                        </a:rPr>
                        <a:t>8:40-8:55 am </a:t>
                      </a:r>
                      <a:endParaRPr lang="en-US" dirty="0"/>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tc>
                  <a:txBody>
                    <a:bodyPr/>
                    <a:lstStyle/>
                    <a:p>
                      <a:pPr lvl="0">
                        <a:buNone/>
                      </a:pPr>
                      <a:r>
                        <a:rPr lang="en-GB" sz="1800" b="0" i="0" u="none" strike="noStrike" noProof="0" dirty="0">
                          <a:latin typeface="Trebuchet MS"/>
                        </a:rPr>
                        <a:t>3:00-3:10pm</a:t>
                      </a:r>
                      <a:endParaRPr lang="en-GB" dirty="0"/>
                    </a:p>
                  </a:txBody>
                  <a:tcPr/>
                </a:tc>
                <a:tc>
                  <a:txBody>
                    <a:bodyPr/>
                    <a:lstStyle/>
                    <a:p>
                      <a:pPr lvl="0">
                        <a:buNone/>
                      </a:pPr>
                      <a:r>
                        <a:rPr lang="en-GB" sz="1800" b="0" i="0" u="none" strike="noStrike" noProof="0" err="1">
                          <a:latin typeface="Trebuchet MS"/>
                        </a:rPr>
                        <a:t>Hodsoll</a:t>
                      </a:r>
                      <a:r>
                        <a:rPr lang="en-GB" sz="1800" b="0" i="0" u="none" strike="noStrike" noProof="0" dirty="0">
                          <a:latin typeface="Trebuchet MS"/>
                        </a:rPr>
                        <a:t> Rd</a:t>
                      </a:r>
                      <a:endParaRPr lang="en-US" dirty="0"/>
                    </a:p>
                  </a:txBody>
                  <a:tcPr/>
                </a:tc>
                <a:extLst>
                  <a:ext uri="{0D108BD9-81ED-4DB2-BD59-A6C34878D82A}">
                    <a16:rowId xmlns:a16="http://schemas.microsoft.com/office/drawing/2014/main" val="1968418530"/>
                  </a:ext>
                </a:extLst>
              </a:tr>
              <a:tr h="863843">
                <a:tc>
                  <a:txBody>
                    <a:bodyPr/>
                    <a:lstStyle/>
                    <a:p>
                      <a:pPr lvl="0">
                        <a:buNone/>
                      </a:pPr>
                      <a:r>
                        <a:rPr lang="en-GB" dirty="0"/>
                        <a:t>Sensory room</a:t>
                      </a:r>
                      <a:endParaRPr lang="en-US" dirty="0"/>
                    </a:p>
                  </a:txBody>
                  <a:tcPr/>
                </a:tc>
                <a:tc>
                  <a:txBody>
                    <a:bodyPr/>
                    <a:lstStyle/>
                    <a:p>
                      <a:pPr lvl="0">
                        <a:buNone/>
                      </a:pPr>
                      <a:r>
                        <a:rPr lang="en-GB" dirty="0"/>
                        <a:t>Bespoke arrangements </a:t>
                      </a:r>
                    </a:p>
                  </a:txBody>
                  <a:tcPr/>
                </a:tc>
                <a:tc>
                  <a:txBody>
                    <a:bodyPr/>
                    <a:lstStyle/>
                    <a:p>
                      <a:pPr lvl="0">
                        <a:buNone/>
                      </a:pPr>
                      <a:r>
                        <a:rPr lang="en-GB" dirty="0"/>
                        <a:t>As agreed by SENCo </a:t>
                      </a:r>
                      <a:endParaRPr lang="en-GB"/>
                    </a:p>
                  </a:txBody>
                  <a:tcPr/>
                </a:tc>
                <a:tc>
                  <a:txBody>
                    <a:bodyPr/>
                    <a:lstStyle/>
                    <a:p>
                      <a:pPr lvl="0">
                        <a:buNone/>
                      </a:pPr>
                      <a:r>
                        <a:rPr lang="en-GB" dirty="0"/>
                        <a:t>Bespoke arrangements</a:t>
                      </a:r>
                    </a:p>
                  </a:txBody>
                  <a:tcPr/>
                </a:tc>
                <a:tc>
                  <a:txBody>
                    <a:bodyPr/>
                    <a:lstStyle/>
                    <a:p>
                      <a:pPr lvl="0">
                        <a:buNone/>
                      </a:pPr>
                      <a:r>
                        <a:rPr lang="en-GB" dirty="0"/>
                        <a:t>As agreed by SENCo</a:t>
                      </a:r>
                    </a:p>
                  </a:txBody>
                  <a:tcPr/>
                </a:tc>
                <a:extLst>
                  <a:ext uri="{0D108BD9-81ED-4DB2-BD59-A6C34878D82A}">
                    <a16:rowId xmlns:a16="http://schemas.microsoft.com/office/drawing/2014/main" val="320050482"/>
                  </a:ext>
                </a:extLst>
              </a:tr>
            </a:tbl>
          </a:graphicData>
        </a:graphic>
      </p:graphicFrame>
      <p:sp>
        <p:nvSpPr>
          <p:cNvPr id="3" name="TextBox 2">
            <a:extLst>
              <a:ext uri="{FF2B5EF4-FFF2-40B4-BE49-F238E27FC236}">
                <a16:creationId xmlns:a16="http://schemas.microsoft.com/office/drawing/2014/main" id="{C2479216-38B0-4E32-97C2-4CEE557CF004}"/>
              </a:ext>
            </a:extLst>
          </p:cNvPr>
          <p:cNvSpPr txBox="1"/>
          <p:nvPr/>
        </p:nvSpPr>
        <p:spPr>
          <a:xfrm>
            <a:off x="956733" y="5664200"/>
            <a:ext cx="87545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Collecting Siblings: If collecting siblings from different year groups, please arrive at the crossover time. If you need to wait, please wait in the holding area which is in front of the gated staff car park. Please maintain social distancing. </a:t>
            </a:r>
          </a:p>
        </p:txBody>
      </p:sp>
    </p:spTree>
    <p:extLst>
      <p:ext uri="{BB962C8B-B14F-4D97-AF65-F5344CB8AC3E}">
        <p14:creationId xmlns:p14="http://schemas.microsoft.com/office/powerpoint/2010/main" val="2475528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6" name="Rectangle 5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Shape 7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CD2E56-765D-4E64-9F41-CD0BD5B9BBDE}"/>
              </a:ext>
            </a:extLst>
          </p:cNvPr>
          <p:cNvSpPr>
            <a:spLocks noGrp="1"/>
          </p:cNvSpPr>
          <p:nvPr>
            <p:ph type="title"/>
          </p:nvPr>
        </p:nvSpPr>
        <p:spPr>
          <a:xfrm>
            <a:off x="7023572" y="336430"/>
            <a:ext cx="4211065" cy="1206938"/>
          </a:xfrm>
        </p:spPr>
        <p:txBody>
          <a:bodyPr vert="horz" lIns="91440" tIns="45720" rIns="91440" bIns="45720" rtlCol="0" anchor="ctr">
            <a:normAutofit/>
          </a:bodyPr>
          <a:lstStyle/>
          <a:p>
            <a:br>
              <a:rPr lang="en-US">
                <a:solidFill>
                  <a:srgbClr val="FFFFFF"/>
                </a:solidFill>
              </a:rPr>
            </a:br>
            <a:r>
              <a:rPr lang="en-US">
                <a:solidFill>
                  <a:srgbClr val="FFFFFF"/>
                </a:solidFill>
              </a:rPr>
              <a:t>Attendance </a:t>
            </a:r>
          </a:p>
        </p:txBody>
      </p:sp>
      <p:pic>
        <p:nvPicPr>
          <p:cNvPr id="7" name="Picture 7" descr="A picture containing food&#10;&#10;Description automatically generated">
            <a:extLst>
              <a:ext uri="{FF2B5EF4-FFF2-40B4-BE49-F238E27FC236}">
                <a16:creationId xmlns:a16="http://schemas.microsoft.com/office/drawing/2014/main" id="{B0DF0947-DDB7-41A9-8920-F485D9C3A966}"/>
              </a:ext>
            </a:extLst>
          </p:cNvPr>
          <p:cNvPicPr>
            <a:picLocks noChangeAspect="1"/>
          </p:cNvPicPr>
          <p:nvPr/>
        </p:nvPicPr>
        <p:blipFill>
          <a:blip r:embed="rId2"/>
          <a:stretch>
            <a:fillRect/>
          </a:stretch>
        </p:blipFill>
        <p:spPr>
          <a:xfrm>
            <a:off x="757251" y="1993413"/>
            <a:ext cx="3856774" cy="2960073"/>
          </a:xfrm>
          <a:prstGeom prst="rect">
            <a:avLst/>
          </a:prstGeom>
        </p:spPr>
      </p:pic>
      <p:sp>
        <p:nvSpPr>
          <p:cNvPr id="5" name="TextBox 4">
            <a:extLst>
              <a:ext uri="{FF2B5EF4-FFF2-40B4-BE49-F238E27FC236}">
                <a16:creationId xmlns:a16="http://schemas.microsoft.com/office/drawing/2014/main" id="{2C8F5D28-BF4E-4CA4-A557-E8025053E61F}"/>
              </a:ext>
            </a:extLst>
          </p:cNvPr>
          <p:cNvSpPr txBox="1"/>
          <p:nvPr/>
        </p:nvSpPr>
        <p:spPr>
          <a:xfrm>
            <a:off x="7152970" y="1629631"/>
            <a:ext cx="4843667" cy="403680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marL="285750" indent="-285750" defTabSz="457200">
              <a:lnSpc>
                <a:spcPct val="90000"/>
              </a:lnSpc>
              <a:spcBef>
                <a:spcPts val="1000"/>
              </a:spcBef>
              <a:buClr>
                <a:schemeClr val="accent1"/>
              </a:buClr>
              <a:buSzPct val="80000"/>
              <a:buFont typeface="Wingdings 3" charset="2"/>
              <a:buChar char=""/>
            </a:pPr>
            <a:r>
              <a:rPr lang="en-US" sz="1400" b="1">
                <a:solidFill>
                  <a:srgbClr val="FFFFFF"/>
                </a:solidFill>
              </a:rPr>
              <a:t>Attendance will be mandatory from Monday 8th March 2021 and normal policy expectations in operation. </a:t>
            </a:r>
            <a:endParaRPr lang="en-US"/>
          </a:p>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marL="285750" indent="-285750" defTabSz="457200">
              <a:lnSpc>
                <a:spcPct val="90000"/>
              </a:lnSpc>
              <a:spcBef>
                <a:spcPts val="1000"/>
              </a:spcBef>
              <a:buClr>
                <a:schemeClr val="accent1"/>
              </a:buClr>
              <a:buSzPct val="80000"/>
              <a:buFont typeface="Wingdings 3" charset="2"/>
              <a:buChar char=""/>
            </a:pPr>
            <a:r>
              <a:rPr lang="en-US" sz="1400" b="1">
                <a:solidFill>
                  <a:srgbClr val="FFFFFF"/>
                </a:solidFill>
              </a:rPr>
              <a:t>We have put in measures to keep children safe and are looking forward to welcoming all pupils back.</a:t>
            </a:r>
          </a:p>
          <a:p>
            <a:pPr marL="285750" indent="-285750" defTabSz="457200">
              <a:lnSpc>
                <a:spcPct val="90000"/>
              </a:lnSpc>
              <a:spcBef>
                <a:spcPts val="1000"/>
              </a:spcBef>
              <a:buClr>
                <a:schemeClr val="accent1"/>
              </a:buClr>
              <a:buSzPct val="80000"/>
              <a:buFont typeface="Wingdings 3" charset="2"/>
              <a:buChar char=""/>
            </a:pPr>
            <a:endParaRPr lang="en-US" sz="1400" b="1">
              <a:solidFill>
                <a:srgbClr val="FFFFFF"/>
              </a:solidFill>
            </a:endParaRPr>
          </a:p>
          <a:p>
            <a:pPr defTabSz="457200">
              <a:lnSpc>
                <a:spcPct val="90000"/>
              </a:lnSpc>
              <a:spcBef>
                <a:spcPts val="1000"/>
              </a:spcBef>
              <a:buClr>
                <a:schemeClr val="accent1"/>
              </a:buClr>
              <a:buSzPct val="80000"/>
            </a:pPr>
            <a:endParaRPr lang="en-US" sz="1400" b="1">
              <a:solidFill>
                <a:srgbClr val="FFFFFF"/>
              </a:solidFill>
            </a:endParaRPr>
          </a:p>
          <a:p>
            <a:pPr defTabSz="457200">
              <a:lnSpc>
                <a:spcPct val="90000"/>
              </a:lnSpc>
              <a:spcBef>
                <a:spcPts val="1000"/>
              </a:spcBef>
              <a:buClr>
                <a:schemeClr val="accent1"/>
              </a:buClr>
              <a:buSzPct val="80000"/>
            </a:pPr>
            <a:endParaRPr lang="en-US" sz="1400" b="1">
              <a:solidFill>
                <a:srgbClr val="FFFFFF"/>
              </a:solidFill>
            </a:endParaRPr>
          </a:p>
        </p:txBody>
      </p:sp>
      <p:sp>
        <p:nvSpPr>
          <p:cNvPr id="3" name="TextBox 1">
            <a:extLst>
              <a:ext uri="{FF2B5EF4-FFF2-40B4-BE49-F238E27FC236}">
                <a16:creationId xmlns:a16="http://schemas.microsoft.com/office/drawing/2014/main" id="{8CB345DB-00EC-42A9-9226-9ACCBEF419DF}"/>
              </a:ext>
            </a:extLst>
          </p:cNvPr>
          <p:cNvSpPr txBox="1"/>
          <p:nvPr/>
        </p:nvSpPr>
        <p:spPr>
          <a:xfrm>
            <a:off x="6899364" y="1633874"/>
            <a:ext cx="4829289" cy="379239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lnSpc>
                <a:spcPct val="90000"/>
              </a:lnSpc>
              <a:spcBef>
                <a:spcPts val="1000"/>
              </a:spcBef>
              <a:buClr>
                <a:schemeClr val="accent1"/>
              </a:buClr>
              <a:buSzPct val="80000"/>
            </a:pPr>
            <a:endParaRPr lang="en-US" sz="1600">
              <a:solidFill>
                <a:srgbClr val="FFFFFF"/>
              </a:solidFill>
            </a:endParaRPr>
          </a:p>
          <a:p>
            <a:pPr marL="457200" indent="-457200" defTabSz="457200">
              <a:lnSpc>
                <a:spcPct val="90000"/>
              </a:lnSpc>
              <a:spcBef>
                <a:spcPts val="1000"/>
              </a:spcBef>
              <a:buClr>
                <a:schemeClr val="accent1"/>
              </a:buClr>
              <a:buSzPct val="80000"/>
              <a:buFont typeface="Wingdings 3" charset="2"/>
              <a:buChar char=""/>
            </a:pPr>
            <a:endParaRPr lang="en-US" sz="1600">
              <a:solidFill>
                <a:srgbClr val="FFFFFF"/>
              </a:solidFill>
            </a:endParaRPr>
          </a:p>
        </p:txBody>
      </p:sp>
      <p:pic>
        <p:nvPicPr>
          <p:cNvPr id="6" name="Picture 5" descr="A close up of a logo&#10;&#10;Description generated with very high confidence">
            <a:extLst>
              <a:ext uri="{FF2B5EF4-FFF2-40B4-BE49-F238E27FC236}">
                <a16:creationId xmlns:a16="http://schemas.microsoft.com/office/drawing/2014/main" id="{606E3B9B-4BBB-438F-9328-2557EB11E117}"/>
              </a:ext>
            </a:extLst>
          </p:cNvPr>
          <p:cNvPicPr>
            <a:picLocks noChangeAspect="1"/>
          </p:cNvPicPr>
          <p:nvPr/>
        </p:nvPicPr>
        <p:blipFill>
          <a:blip r:embed="rId3"/>
          <a:stretch>
            <a:fillRect/>
          </a:stretch>
        </p:blipFill>
        <p:spPr>
          <a:xfrm>
            <a:off x="244594" y="336969"/>
            <a:ext cx="1020434" cy="806930"/>
          </a:xfrm>
          <a:prstGeom prst="rect">
            <a:avLst/>
          </a:prstGeom>
        </p:spPr>
      </p:pic>
    </p:spTree>
    <p:extLst>
      <p:ext uri="{BB962C8B-B14F-4D97-AF65-F5344CB8AC3E}">
        <p14:creationId xmlns:p14="http://schemas.microsoft.com/office/powerpoint/2010/main" val="254547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a:extLst>
              <a:ext uri="{FF2B5EF4-FFF2-40B4-BE49-F238E27FC236}">
                <a16:creationId xmlns:a16="http://schemas.microsoft.com/office/drawing/2014/main" id="{0D4F9C5C-7851-47E7-B1F8-F23837DC9277}"/>
              </a:ext>
            </a:extLst>
          </p:cNvPr>
          <p:cNvPicPr>
            <a:picLocks noChangeAspect="1"/>
          </p:cNvPicPr>
          <p:nvPr/>
        </p:nvPicPr>
        <p:blipFill rotWithShape="1">
          <a:blip r:embed="rId2"/>
          <a:srcRect l="8446" r="14559" b="-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588D717-1511-44EF-9866-34A48F389033}"/>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t>Curriculum </a:t>
            </a:r>
          </a:p>
        </p:txBody>
      </p:sp>
      <p:sp>
        <p:nvSpPr>
          <p:cNvPr id="3" name="TextBox 2">
            <a:extLst>
              <a:ext uri="{FF2B5EF4-FFF2-40B4-BE49-F238E27FC236}">
                <a16:creationId xmlns:a16="http://schemas.microsoft.com/office/drawing/2014/main" id="{EB5135B8-CB83-4E88-B52F-1AFB5D5B12A3}"/>
              </a:ext>
            </a:extLst>
          </p:cNvPr>
          <p:cNvSpPr txBox="1"/>
          <p:nvPr/>
        </p:nvSpPr>
        <p:spPr>
          <a:xfrm>
            <a:off x="547938" y="1527986"/>
            <a:ext cx="4598744" cy="451337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We will continue with our ambitious and broad curriculum in all subjects but make use of existing flexibilities to create time to cover the most important missed content.</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Our priority will be the core learning and children's wellbeing. </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We will consider the educational needs of all pupils.</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We will continue to develop remote education so that it is integrated into school curriculum planning should bubbles need to close.</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Leaders will </a:t>
            </a:r>
            <a:r>
              <a:rPr lang="en-US" sz="1200" err="1">
                <a:solidFill>
                  <a:schemeClr val="tx1">
                    <a:lumMod val="75000"/>
                    <a:lumOff val="25000"/>
                  </a:schemeClr>
                </a:solidFill>
              </a:rPr>
              <a:t>prioritise</a:t>
            </a:r>
            <a:r>
              <a:rPr lang="en-US" sz="1200">
                <a:solidFill>
                  <a:schemeClr val="tx1">
                    <a:lumMod val="75000"/>
                    <a:lumOff val="25000"/>
                  </a:schemeClr>
                </a:solidFill>
              </a:rPr>
              <a:t> identifying gaps and re-establish good progress in the essentials (phonics and reading, increasing vocabulary, writing and mathematics).</a:t>
            </a:r>
          </a:p>
          <a:p>
            <a:pPr marL="285750" indent="-285750" defTabSz="457200">
              <a:lnSpc>
                <a:spcPct val="90000"/>
              </a:lnSpc>
              <a:spcBef>
                <a:spcPts val="1000"/>
              </a:spcBef>
              <a:buClr>
                <a:schemeClr val="accent1"/>
              </a:buClr>
              <a:buSzPct val="80000"/>
              <a:buFont typeface="Wingdings 3" charset="2"/>
              <a:buChar char=""/>
            </a:pPr>
            <a:r>
              <a:rPr lang="en-US" sz="1200">
                <a:solidFill>
                  <a:schemeClr val="tx1">
                    <a:lumMod val="75000"/>
                    <a:lumOff val="25000"/>
                  </a:schemeClr>
                </a:solidFill>
              </a:rPr>
              <a:t>Our curriculum will remain broad, so that most pupils are taught a full range of subjects over the year.</a:t>
            </a:r>
          </a:p>
          <a:p>
            <a:pPr marL="285750" indent="-285750" defTabSz="457200">
              <a:lnSpc>
                <a:spcPct val="90000"/>
              </a:lnSpc>
              <a:spcBef>
                <a:spcPts val="1000"/>
              </a:spcBef>
              <a:buClr>
                <a:schemeClr val="accent1"/>
              </a:buClr>
              <a:buSzPct val="80000"/>
              <a:buFont typeface="Wingdings 3" charset="2"/>
              <a:buChar char=""/>
            </a:pPr>
            <a:endParaRPr lang="en-US" sz="12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000">
              <a:solidFill>
                <a:schemeClr val="tx1">
                  <a:lumMod val="75000"/>
                  <a:lumOff val="25000"/>
                </a:schemeClr>
              </a:solidFill>
            </a:endParaRP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7837675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060508B637344A90A9AFCE908CFC91" ma:contentTypeVersion="12" ma:contentTypeDescription="Create a new document." ma:contentTypeScope="" ma:versionID="3e03752beeb2eebed3e7dba3f2734bbc">
  <xsd:schema xmlns:xsd="http://www.w3.org/2001/XMLSchema" xmlns:xs="http://www.w3.org/2001/XMLSchema" xmlns:p="http://schemas.microsoft.com/office/2006/metadata/properties" xmlns:ns2="a0578292-a028-4e6d-b1bc-11fbdb8dad93" xmlns:ns3="3da07bec-07d8-4b63-a660-079d695c23ef" targetNamespace="http://schemas.microsoft.com/office/2006/metadata/properties" ma:root="true" ma:fieldsID="7b8d289d010dd9ff594e679f993bd9b3" ns2:_="" ns3:_="">
    <xsd:import namespace="a0578292-a028-4e6d-b1bc-11fbdb8dad93"/>
    <xsd:import namespace="3da07bec-07d8-4b63-a660-079d695c23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78292-a028-4e6d-b1bc-11fbdb8dad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a07bec-07d8-4b63-a660-079d695c23e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95BA1E-2B6F-4506-931F-0C78769DE271}">
  <ds:schemaRefs>
    <ds:schemaRef ds:uri="http://schemas.microsoft.com/sharepoint/v3/contenttype/forms"/>
  </ds:schemaRefs>
</ds:datastoreItem>
</file>

<file path=customXml/itemProps2.xml><?xml version="1.0" encoding="utf-8"?>
<ds:datastoreItem xmlns:ds="http://schemas.openxmlformats.org/officeDocument/2006/customXml" ds:itemID="{19462311-D4AB-4021-9D08-4419AC2EC3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78292-a028-4e6d-b1bc-11fbdb8dad93"/>
    <ds:schemaRef ds:uri="3da07bec-07d8-4b63-a660-079d695c23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AA4F0C-DC86-4B4B-A793-6C9EE585455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31</Slides>
  <Notes>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Facet</vt:lpstr>
      <vt:lpstr>Coronavirus  Full Reopening  Our New Routines</vt:lpstr>
      <vt:lpstr>The Process </vt:lpstr>
      <vt:lpstr>The Decision </vt:lpstr>
      <vt:lpstr>General Protocols</vt:lpstr>
      <vt:lpstr>Drop off  This is our busiest time of day and it is important that we maintain social distancing !</vt:lpstr>
      <vt:lpstr>Pick up This is our busiest time of day and it is important that we maintain social distancing !</vt:lpstr>
      <vt:lpstr>Drop Off and Pick up Timetable </vt:lpstr>
      <vt:lpstr> Attendance </vt:lpstr>
      <vt:lpstr>Curriculum </vt:lpstr>
      <vt:lpstr>The Classrooms </vt:lpstr>
      <vt:lpstr>EYFS and Year 1    </vt:lpstr>
      <vt:lpstr>Sensory Room   </vt:lpstr>
      <vt:lpstr>The School Building </vt:lpstr>
      <vt:lpstr>PE Timetable</vt:lpstr>
      <vt:lpstr>The Playground </vt:lpstr>
      <vt:lpstr>Breaks and Lunch </vt:lpstr>
      <vt:lpstr>Hygiene and Cleaning </vt:lpstr>
      <vt:lpstr>Evacuation</vt:lpstr>
      <vt:lpstr>First Aid</vt:lpstr>
      <vt:lpstr>Face Coverings</vt:lpstr>
      <vt:lpstr>Suspected Covid- 19 Cases </vt:lpstr>
      <vt:lpstr>Engaging with Test and Trace  </vt:lpstr>
      <vt:lpstr>Managing Confirmed Covid-19 Cases </vt:lpstr>
      <vt:lpstr>Containing an Outbreak  </vt:lpstr>
      <vt:lpstr>Staff Testing  </vt:lpstr>
      <vt:lpstr>Shielded  Pupils </vt:lpstr>
      <vt:lpstr>    Behaviour </vt:lpstr>
      <vt:lpstr>PowerPoint Presentation</vt:lpstr>
      <vt:lpstr>What Parents/Carers Must do</vt:lpstr>
      <vt:lpstr>What Pupils Must do </vt:lpstr>
      <vt:lpstr>Support and  Wellbeing   We recognise the need to focus on pupils’ emotional wellbeing as well as their return to learning. </vt:lpstr>
    </vt:vector>
  </TitlesOfParts>
  <Company>The Palmer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Partial Reopening  Our New Routines</dc:title>
  <dc:creator>User</dc:creator>
  <cp:revision>143</cp:revision>
  <dcterms:modified xsi:type="dcterms:W3CDTF">2021-03-04T10:16:55Z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0x01010045060508B637344A90A9AFCE908CFC91</vt:lpwstr>
  </property>
</Properties>
</file>