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7" r:id="rId3"/>
    <p:sldId id="299" r:id="rId4"/>
    <p:sldId id="300" r:id="rId5"/>
    <p:sldId id="301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286" autoAdjust="0"/>
  </p:normalViewPr>
  <p:slideViewPr>
    <p:cSldViewPr snapToGrid="0">
      <p:cViewPr varScale="1">
        <p:scale>
          <a:sx n="75" d="100"/>
          <a:sy n="75" d="100"/>
        </p:scale>
        <p:origin x="332" y="52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33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2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54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6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7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0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98" y="1660771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34" y="2777067"/>
            <a:ext cx="550333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4124" y="2150745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E23809-07F6-764E-B667-22D22291E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8301" y="4649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29242" y="295031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adverb</a:t>
            </a:r>
            <a:r>
              <a:rPr lang="en-GB" sz="2800" dirty="0">
                <a:latin typeface="Calibri" panose="020F0502020204030204" pitchFamily="34" charset="0"/>
              </a:rPr>
              <a:t> tells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Verbs</a:t>
            </a:r>
            <a:r>
              <a:rPr lang="en-GB" sz="2800" dirty="0">
                <a:latin typeface="Calibri" panose="020F0502020204030204" pitchFamily="34" charset="0"/>
              </a:rPr>
              <a:t> are </a:t>
            </a:r>
            <a:r>
              <a:rPr lang="en-GB" sz="2800" b="1" dirty="0">
                <a:latin typeface="Calibri" panose="020F0502020204030204" pitchFamily="34" charset="0"/>
              </a:rPr>
              <a:t>doing</a:t>
            </a:r>
            <a:r>
              <a:rPr lang="en-GB" sz="2800" dirty="0">
                <a:latin typeface="Calibri" panose="020F0502020204030204" pitchFamily="34" charset="0"/>
              </a:rPr>
              <a:t>, </a:t>
            </a:r>
            <a:r>
              <a:rPr lang="en-GB" sz="2800" b="1" dirty="0">
                <a:latin typeface="Calibri" panose="020F0502020204030204" pitchFamily="34" charset="0"/>
              </a:rPr>
              <a:t>being</a:t>
            </a:r>
            <a:r>
              <a:rPr lang="en-GB" sz="2800" dirty="0">
                <a:latin typeface="Calibri" panose="020F0502020204030204" pitchFamily="34" charset="0"/>
              </a:rPr>
              <a:t> or </a:t>
            </a:r>
            <a:r>
              <a:rPr lang="en-GB" sz="2800" b="1" dirty="0">
                <a:latin typeface="Calibri" panose="020F0502020204030204" pitchFamily="34" charset="0"/>
              </a:rPr>
              <a:t>feeling</a:t>
            </a:r>
            <a:r>
              <a:rPr lang="en-GB" sz="2800" dirty="0">
                <a:latin typeface="Calibri" panose="020F0502020204030204" pitchFamily="34" charset="0"/>
              </a:rPr>
              <a:t> words.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170256" y="2222731"/>
            <a:ext cx="688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run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5884" y="22161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fly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7242" y="2216167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6915" y="2200136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0256" y="3719355"/>
            <a:ext cx="12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9479" y="3728583"/>
            <a:ext cx="130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steadily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4393" y="3710127"/>
            <a:ext cx="14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00232" y="3719355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loudly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5659" y="4682659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fly </a:t>
            </a:r>
            <a:r>
              <a:rPr lang="en-GB" sz="2800" dirty="0">
                <a:solidFill>
                  <a:srgbClr val="7030A0"/>
                </a:solidFill>
              </a:rPr>
              <a:t>steadily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7563" y="4684136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 </a:t>
            </a:r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7544" y="4682659"/>
            <a:ext cx="2349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 </a:t>
            </a:r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pic>
        <p:nvPicPr>
          <p:cNvPr id="21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55596" y="2438400"/>
            <a:ext cx="3818464" cy="109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6257" y="3640879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9E523B-8194-E848-8DE3-CED6FC6DE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66257" y="68727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A34C8A-396F-834F-99CC-DAD8ED661F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98722" y="19608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9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4859868"/>
            <a:ext cx="2116666" cy="138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61508" y="26793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They can </a:t>
            </a:r>
            <a:r>
              <a:rPr lang="en-GB" sz="2800" i="1" dirty="0">
                <a:latin typeface="Calibri" panose="020F0502020204030204" pitchFamily="34" charset="0"/>
              </a:rPr>
              <a:t>still</a:t>
            </a:r>
            <a:r>
              <a:rPr lang="en-GB" sz="2800" dirty="0">
                <a:latin typeface="Calibri" panose="020F0502020204030204" pitchFamily="34" charset="0"/>
              </a:rPr>
              <a:t> tell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Some </a:t>
            </a:r>
            <a:r>
              <a:rPr lang="en-GB" sz="2800" b="1" dirty="0">
                <a:latin typeface="Calibri" panose="020F0502020204030204" pitchFamily="34" charset="0"/>
              </a:rPr>
              <a:t>adverbs</a:t>
            </a:r>
            <a:r>
              <a:rPr lang="en-GB" sz="2800" dirty="0">
                <a:latin typeface="Calibri" panose="020F0502020204030204" pitchFamily="34" charset="0"/>
              </a:rPr>
              <a:t> do not end in </a:t>
            </a:r>
            <a:r>
              <a:rPr lang="en-GB" sz="2800" i="1" dirty="0">
                <a:latin typeface="Calibri" panose="020F0502020204030204" pitchFamily="34" charset="0"/>
              </a:rPr>
              <a:t>ly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083695" y="2053397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8732" y="2046833"/>
            <a:ext cx="81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now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6343" y="2046834"/>
            <a:ext cx="89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soon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9582" y="2047736"/>
            <a:ext cx="84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endParaRPr lang="en-GB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20330" y="831797"/>
            <a:ext cx="1716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dirty="0">
                <a:solidFill>
                  <a:srgbClr val="000000"/>
                </a:solidFill>
                <a:latin typeface="ArialMT"/>
              </a:rPr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870270" y="1993205"/>
            <a:ext cx="97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7500" y="2043687"/>
            <a:ext cx="165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tomorrow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3333" y="3354701"/>
            <a:ext cx="313154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lost</a:t>
            </a:r>
            <a:r>
              <a:rPr lang="en-GB" sz="2800" dirty="0"/>
              <a:t> my broomstick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15274" y="3207932"/>
            <a:ext cx="1721636" cy="659667"/>
          </a:xfrm>
          <a:prstGeom prst="wedgeRoundRectCallout">
            <a:avLst>
              <a:gd name="adj1" fmla="val 52988"/>
              <a:gd name="adj2" fmla="val -925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6050250" y="3497841"/>
            <a:ext cx="1042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here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517" y="4504858"/>
            <a:ext cx="240953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want</a:t>
            </a:r>
            <a:r>
              <a:rPr lang="en-GB" sz="2800" dirty="0"/>
              <a:t> a cat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8855881" y="4045396"/>
            <a:ext cx="1714896" cy="720441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7355313" y="4686615"/>
            <a:ext cx="97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now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67" y="3793067"/>
            <a:ext cx="550333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65FAFB-C832-2F4F-A663-D4FE3000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2182" y="104164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CBFE69-012E-C44E-B39C-25F6772A5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6267" y="21410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6" grpId="0"/>
      <p:bldP spid="18" grpId="0"/>
      <p:bldP spid="19" grpId="0"/>
      <p:bldP spid="20" grpId="0" uiExpand="1" build="p"/>
      <p:bldP spid="21" grpId="0" animBg="1"/>
      <p:bldP spid="22" grpId="0"/>
      <p:bldP spid="23" grpId="0" uiExpand="1" build="p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>
                <a:solidFill>
                  <a:srgbClr val="0000FF"/>
                </a:solidFill>
              </a:rPr>
              <a:t>when</a:t>
            </a:r>
            <a:r>
              <a:rPr lang="en-GB" sz="2800" dirty="0"/>
              <a:t>, </a:t>
            </a:r>
            <a:r>
              <a:rPr lang="en-GB" sz="2800" b="1" dirty="0"/>
              <a:t>where</a:t>
            </a:r>
            <a:r>
              <a:rPr lang="en-GB" sz="2800" dirty="0"/>
              <a:t> and </a:t>
            </a:r>
            <a:r>
              <a:rPr lang="en-GB" sz="2800" b="1" dirty="0"/>
              <a:t>why </a:t>
            </a:r>
            <a:r>
              <a:rPr lang="en-GB" sz="2800" dirty="0"/>
              <a:t>or</a:t>
            </a:r>
            <a:r>
              <a:rPr lang="en-GB" sz="2800" b="1" dirty="0"/>
              <a:t> how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5444" y="2573232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204258" y="2573230"/>
            <a:ext cx="9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14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556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yesterday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482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‘slept’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99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When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1256" y="3173615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5443" y="3776733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 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4645" y="2157730"/>
            <a:ext cx="3394710" cy="233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1A50A9A-CB92-1D4E-8782-AD7BDE4F7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3757" y="4028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/>
              <a:t>when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where</a:t>
            </a:r>
            <a:r>
              <a:rPr lang="en-GB" sz="2800" dirty="0"/>
              <a:t> and </a:t>
            </a:r>
            <a:r>
              <a:rPr lang="en-GB" sz="2800" b="1" dirty="0"/>
              <a:t>why </a:t>
            </a:r>
            <a:r>
              <a:rPr lang="en-GB" sz="2800" dirty="0"/>
              <a:t>or</a:t>
            </a:r>
            <a:r>
              <a:rPr lang="en-GB" sz="2800" b="1" dirty="0"/>
              <a:t> how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85687" y="2573232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037447" y="2573230"/>
            <a:ext cx="92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02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81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‘walked’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9093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Where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5687" y="3176588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5687" y="3776733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760" y="2184717"/>
            <a:ext cx="3266440" cy="22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84BA3A-18F5-5941-88D3-6E7513DCE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6903" y="39143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/>
              <a:t>when</a:t>
            </a:r>
            <a:r>
              <a:rPr lang="en-GB" sz="2800" dirty="0"/>
              <a:t>, </a:t>
            </a:r>
            <a:r>
              <a:rPr lang="en-GB" sz="2800" b="1" dirty="0"/>
              <a:t>where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how</a:t>
            </a:r>
            <a:r>
              <a:rPr lang="en-GB" sz="2800" dirty="0"/>
              <a:t> or</a:t>
            </a:r>
            <a:r>
              <a:rPr lang="en-GB" sz="2800" b="1" dirty="0">
                <a:solidFill>
                  <a:srgbClr val="0000FF"/>
                </a:solidFill>
              </a:rPr>
              <a:t> why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807954" y="2471633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5933048" y="2471630"/>
            <a:ext cx="125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silently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8381" y="3122575"/>
            <a:ext cx="13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22041" y="3841252"/>
            <a:ext cx="1072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avidly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702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‘watched’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82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Why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0222" y="3142721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9974" y="3858184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821" y="2226732"/>
            <a:ext cx="2497245" cy="2548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7560" y="2790825"/>
            <a:ext cx="1134745" cy="1682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642BEA0-BFAC-B549-A1E0-39591F21D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1918" y="3660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273</Words>
  <Application>Microsoft Office PowerPoint</Application>
  <PresentationFormat>Widescreen</PresentationFormat>
  <Paragraphs>73</Paragraphs>
  <Slides>6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Francis Martinez</cp:lastModifiedBy>
  <cp:revision>262</cp:revision>
  <dcterms:created xsi:type="dcterms:W3CDTF">2013-08-23T07:43:20Z</dcterms:created>
  <dcterms:modified xsi:type="dcterms:W3CDTF">2020-05-19T11:13:00Z</dcterms:modified>
</cp:coreProperties>
</file>