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5EFB-68FE-40A6-9DE5-68FFCF5042EB}" type="datetimeFigureOut">
              <a:rPr lang="en-GB" smtClean="0"/>
              <a:t>03/10/2018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48A-9671-46E3-978A-E1E83FEB18C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5EFB-68FE-40A6-9DE5-68FFCF5042EB}" type="datetimeFigureOut">
              <a:rPr lang="en-GB" smtClean="0"/>
              <a:t>03/10/2018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48A-9671-46E3-978A-E1E83FEB18C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5EFB-68FE-40A6-9DE5-68FFCF5042EB}" type="datetimeFigureOut">
              <a:rPr lang="en-GB" smtClean="0"/>
              <a:t>03/10/2018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48A-9671-46E3-978A-E1E83FEB18C7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5EFB-68FE-40A6-9DE5-68FFCF5042EB}" type="datetimeFigureOut">
              <a:rPr lang="en-GB" smtClean="0"/>
              <a:t>03/10/2018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48A-9671-46E3-978A-E1E83FEB18C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5EFB-68FE-40A6-9DE5-68FFCF5042EB}" type="datetimeFigureOut">
              <a:rPr lang="en-GB" smtClean="0"/>
              <a:t>03/10/2018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48A-9671-46E3-978A-E1E83FEB18C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5EFB-68FE-40A6-9DE5-68FFCF5042EB}" type="datetimeFigureOut">
              <a:rPr lang="en-GB" smtClean="0"/>
              <a:t>03/10/2018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48A-9671-46E3-978A-E1E83FEB18C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5EFB-68FE-40A6-9DE5-68FFCF5042EB}" type="datetimeFigureOut">
              <a:rPr lang="en-GB" smtClean="0"/>
              <a:t>03/10/2018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48A-9671-46E3-978A-E1E83FEB18C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5EFB-68FE-40A6-9DE5-68FFCF5042EB}" type="datetimeFigureOut">
              <a:rPr lang="en-GB" smtClean="0"/>
              <a:t>03/10/2018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48A-9671-46E3-978A-E1E83FEB18C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5EFB-68FE-40A6-9DE5-68FFCF5042EB}" type="datetimeFigureOut">
              <a:rPr lang="en-GB" smtClean="0"/>
              <a:t>03/10/2018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48A-9671-46E3-978A-E1E83FEB18C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5EFB-68FE-40A6-9DE5-68FFCF5042EB}" type="datetimeFigureOut">
              <a:rPr lang="en-GB" smtClean="0"/>
              <a:t>03/10/2018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48A-9671-46E3-978A-E1E83FEB18C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5EFB-68FE-40A6-9DE5-68FFCF5042EB}" type="datetimeFigureOut">
              <a:rPr lang="en-GB" smtClean="0"/>
              <a:t>03/10/2018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448A-9671-46E3-978A-E1E83FEB18C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A45EFB-68FE-40A6-9DE5-68FFCF5042EB}" type="datetimeFigureOut">
              <a:rPr lang="en-GB" smtClean="0"/>
              <a:t>03/10/2018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2ED448A-9671-46E3-978A-E1E83FEB18C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Accelerated Reader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Quiz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7817" r="11531" b="30623"/>
          <a:stretch/>
        </p:blipFill>
        <p:spPr bwMode="auto">
          <a:xfrm>
            <a:off x="711202" y="1772816"/>
            <a:ext cx="779561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5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Quiz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8" t="7366" r="13450" b="3529"/>
          <a:stretch/>
        </p:blipFill>
        <p:spPr bwMode="auto">
          <a:xfrm>
            <a:off x="899592" y="1410794"/>
            <a:ext cx="7560840" cy="526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1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Quiz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7866" r="17335" b="37539"/>
          <a:stretch/>
        </p:blipFill>
        <p:spPr bwMode="auto">
          <a:xfrm>
            <a:off x="1259632" y="2132855"/>
            <a:ext cx="7200800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4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 Results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t="8931" r="11553" b="30720"/>
          <a:stretch/>
        </p:blipFill>
        <p:spPr bwMode="auto">
          <a:xfrm>
            <a:off x="539552" y="1844824"/>
            <a:ext cx="8064896" cy="462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2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Check progress together and discuss how they are doing.</a:t>
            </a:r>
          </a:p>
          <a:p>
            <a:r>
              <a:rPr lang="en-GB" dirty="0" smtClean="0"/>
              <a:t>Ask lots of questions about what they are reading e.g. </a:t>
            </a:r>
          </a:p>
          <a:p>
            <a:pPr marL="0" indent="0">
              <a:buNone/>
            </a:pPr>
            <a:r>
              <a:rPr lang="en-GB" dirty="0" smtClean="0"/>
              <a:t>     What has happened in this chapter?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What do you think will happen next?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How do you think the character is feeling? Why?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Always</a:t>
            </a:r>
            <a:r>
              <a:rPr lang="en-GB" dirty="0" smtClean="0"/>
              <a:t> encourage your child to link their answers back to the text.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Helping Your Child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4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Coloured book band scheme used to teach children how to read.</a:t>
            </a:r>
          </a:p>
          <a:p>
            <a:r>
              <a:rPr lang="en-GB" dirty="0" smtClean="0"/>
              <a:t>Accelerated Reader used to choose appropriate books and teach comprehension of the text.</a:t>
            </a:r>
          </a:p>
          <a:p>
            <a:r>
              <a:rPr lang="en-GB" dirty="0" smtClean="0"/>
              <a:t>Reading Age v Comprehension Age</a:t>
            </a:r>
          </a:p>
          <a:p>
            <a:r>
              <a:rPr lang="en-GB" dirty="0" smtClean="0"/>
              <a:t>Questions given on the book after reading it in full.</a:t>
            </a:r>
          </a:p>
          <a:p>
            <a:r>
              <a:rPr lang="en-GB" dirty="0" smtClean="0"/>
              <a:t>Tracks progress of books read over time.</a:t>
            </a:r>
          </a:p>
          <a:p>
            <a:r>
              <a:rPr lang="en-GB" dirty="0" smtClean="0"/>
              <a:t>Used in </a:t>
            </a:r>
            <a:r>
              <a:rPr lang="en-GB" dirty="0" smtClean="0"/>
              <a:t>year 3 upwards.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Accelerated Reader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2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 Reading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7306" b="13224"/>
          <a:stretch/>
        </p:blipFill>
        <p:spPr bwMode="auto">
          <a:xfrm>
            <a:off x="4067944" y="2276872"/>
            <a:ext cx="4710840" cy="300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204864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Online test completed (STAR Reading) every half term in school.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This sends detailed information to the class teacher such as the comprehension age and the book range that the child should choose from.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You are able to view the Z.P.D. on your child’s progress page.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0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Test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8936" r="25893" b="47976"/>
          <a:stretch/>
        </p:blipFill>
        <p:spPr bwMode="auto">
          <a:xfrm>
            <a:off x="1619672" y="2708920"/>
            <a:ext cx="505276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6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Test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 t="10896" r="23748" b="57792"/>
          <a:stretch/>
        </p:blipFill>
        <p:spPr bwMode="auto">
          <a:xfrm>
            <a:off x="2051720" y="2708920"/>
            <a:ext cx="554548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8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Test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5" t="8669" r="22045" b="45032"/>
          <a:stretch/>
        </p:blipFill>
        <p:spPr bwMode="auto">
          <a:xfrm>
            <a:off x="1835696" y="2564904"/>
            <a:ext cx="5305182" cy="35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After each test, the new Z.P.D. range is shared with your child. It can also be seen on the progress page.</a:t>
            </a:r>
          </a:p>
          <a:p>
            <a:r>
              <a:rPr lang="en-GB" dirty="0" smtClean="0"/>
              <a:t>Each book is issued with a book level in a decimal format e.g. 2.5.</a:t>
            </a:r>
          </a:p>
          <a:p>
            <a:r>
              <a:rPr lang="en-GB" dirty="0" smtClean="0"/>
              <a:t>In year group corridors, books are grouped according to the decimal number.</a:t>
            </a:r>
          </a:p>
          <a:p>
            <a:r>
              <a:rPr lang="en-GB" dirty="0" smtClean="0"/>
              <a:t>The higher the number, the more difficult the book will be and this is likely to reflect in the quiz score.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Z.P.D.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6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Progress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8668" r="12466" b="31384"/>
          <a:stretch/>
        </p:blipFill>
        <p:spPr bwMode="auto">
          <a:xfrm>
            <a:off x="395536" y="1647061"/>
            <a:ext cx="7949990" cy="513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Bookshelf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3" t="7498" r="13267" b="3985"/>
          <a:stretch/>
        </p:blipFill>
        <p:spPr bwMode="auto">
          <a:xfrm>
            <a:off x="1187624" y="1412776"/>
            <a:ext cx="6696744" cy="503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9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216</TotalTime>
  <Words>277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Candara</vt:lpstr>
      <vt:lpstr>Symbol</vt:lpstr>
      <vt:lpstr>Waveform</vt:lpstr>
      <vt:lpstr>Accelerated Reader</vt:lpstr>
      <vt:lpstr>Accelerated Reader</vt:lpstr>
      <vt:lpstr>Star Reading</vt:lpstr>
      <vt:lpstr>The Test</vt:lpstr>
      <vt:lpstr>The Test</vt:lpstr>
      <vt:lpstr>The Test</vt:lpstr>
      <vt:lpstr>Z.P.D.</vt:lpstr>
      <vt:lpstr>Checking Progress</vt:lpstr>
      <vt:lpstr>Bookshelf</vt:lpstr>
      <vt:lpstr>A Quiz</vt:lpstr>
      <vt:lpstr>A Quiz</vt:lpstr>
      <vt:lpstr>A Quiz</vt:lpstr>
      <vt:lpstr>Quiz Results</vt:lpstr>
      <vt:lpstr>Helping Your Child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Reader</dc:title>
  <dc:creator>user</dc:creator>
  <cp:lastModifiedBy>Head</cp:lastModifiedBy>
  <cp:revision>12</cp:revision>
  <dcterms:created xsi:type="dcterms:W3CDTF">2015-01-09T11:25:23Z</dcterms:created>
  <dcterms:modified xsi:type="dcterms:W3CDTF">2018-10-03T09:04:31Z</dcterms:modified>
</cp:coreProperties>
</file>